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mour, Sarah" userId="1257beea-26af-4d27-b478-d7a4dee82208" providerId="ADAL" clId="{655E85B3-F946-447A-AD3D-6C71FE7FD6E1}"/>
    <pc:docChg chg="custSel addSld delSld modSld">
      <pc:chgData name="Haymour, Sarah" userId="1257beea-26af-4d27-b478-d7a4dee82208" providerId="ADAL" clId="{655E85B3-F946-447A-AD3D-6C71FE7FD6E1}" dt="2026-03-28T14:58:58.454" v="311" actId="2890"/>
      <pc:docMkLst>
        <pc:docMk/>
      </pc:docMkLst>
      <pc:sldChg chg="addSp delSp modSp mod">
        <pc:chgData name="Haymour, Sarah" userId="1257beea-26af-4d27-b478-d7a4dee82208" providerId="ADAL" clId="{655E85B3-F946-447A-AD3D-6C71FE7FD6E1}" dt="2026-03-28T14:55:34.927" v="310" actId="14100"/>
        <pc:sldMkLst>
          <pc:docMk/>
          <pc:sldMk cId="81300512" sldId="260"/>
        </pc:sldMkLst>
        <pc:spChg chg="mod">
          <ac:chgData name="Haymour, Sarah" userId="1257beea-26af-4d27-b478-d7a4dee82208" providerId="ADAL" clId="{655E85B3-F946-447A-AD3D-6C71FE7FD6E1}" dt="2026-03-28T14:22:25.978" v="89" actId="20577"/>
          <ac:spMkLst>
            <pc:docMk/>
            <pc:sldMk cId="81300512" sldId="260"/>
            <ac:spMk id="4" creationId="{6C9E2AE4-69E4-3C78-6E02-288227CCA9D3}"/>
          </ac:spMkLst>
        </pc:spChg>
        <pc:spChg chg="mod">
          <ac:chgData name="Haymour, Sarah" userId="1257beea-26af-4d27-b478-d7a4dee82208" providerId="ADAL" clId="{655E85B3-F946-447A-AD3D-6C71FE7FD6E1}" dt="2026-03-28T14:45:54.269" v="249" actId="1076"/>
          <ac:spMkLst>
            <pc:docMk/>
            <pc:sldMk cId="81300512" sldId="260"/>
            <ac:spMk id="5" creationId="{7F002644-F477-E73D-3364-5F58E2F62C95}"/>
          </ac:spMkLst>
        </pc:spChg>
        <pc:spChg chg="mod">
          <ac:chgData name="Haymour, Sarah" userId="1257beea-26af-4d27-b478-d7a4dee82208" providerId="ADAL" clId="{655E85B3-F946-447A-AD3D-6C71FE7FD6E1}" dt="2026-03-28T14:43:22.842" v="245" actId="14100"/>
          <ac:spMkLst>
            <pc:docMk/>
            <pc:sldMk cId="81300512" sldId="260"/>
            <ac:spMk id="9" creationId="{F883FCE1-E580-4149-6D6A-F82B9434E88A}"/>
          </ac:spMkLst>
        </pc:spChg>
        <pc:spChg chg="mod">
          <ac:chgData name="Haymour, Sarah" userId="1257beea-26af-4d27-b478-d7a4dee82208" providerId="ADAL" clId="{655E85B3-F946-447A-AD3D-6C71FE7FD6E1}" dt="2026-03-28T14:39:52.806" v="217" actId="14100"/>
          <ac:spMkLst>
            <pc:docMk/>
            <pc:sldMk cId="81300512" sldId="260"/>
            <ac:spMk id="10" creationId="{0662B75C-53BD-EFB8-65C5-A4D7F9DC0144}"/>
          </ac:spMkLst>
        </pc:spChg>
        <pc:spChg chg="mod">
          <ac:chgData name="Haymour, Sarah" userId="1257beea-26af-4d27-b478-d7a4dee82208" providerId="ADAL" clId="{655E85B3-F946-447A-AD3D-6C71FE7FD6E1}" dt="2026-03-28T14:39:07.498" v="209" actId="1076"/>
          <ac:spMkLst>
            <pc:docMk/>
            <pc:sldMk cId="81300512" sldId="260"/>
            <ac:spMk id="11" creationId="{3676AB89-7ACC-8F77-E833-35D2714852A4}"/>
          </ac:spMkLst>
        </pc:spChg>
        <pc:spChg chg="mod">
          <ac:chgData name="Haymour, Sarah" userId="1257beea-26af-4d27-b478-d7a4dee82208" providerId="ADAL" clId="{655E85B3-F946-447A-AD3D-6C71FE7FD6E1}" dt="2026-03-28T14:23:06.550" v="127" actId="20577"/>
          <ac:spMkLst>
            <pc:docMk/>
            <pc:sldMk cId="81300512" sldId="260"/>
            <ac:spMk id="13" creationId="{8F41D3D0-3620-ADB5-8092-A95551263CDA}"/>
          </ac:spMkLst>
        </pc:spChg>
        <pc:spChg chg="mod">
          <ac:chgData name="Haymour, Sarah" userId="1257beea-26af-4d27-b478-d7a4dee82208" providerId="ADAL" clId="{655E85B3-F946-447A-AD3D-6C71FE7FD6E1}" dt="2026-03-28T14:39:38.884" v="213" actId="14100"/>
          <ac:spMkLst>
            <pc:docMk/>
            <pc:sldMk cId="81300512" sldId="260"/>
            <ac:spMk id="14" creationId="{ED067503-B733-00A3-AC02-A97F295FFFEC}"/>
          </ac:spMkLst>
        </pc:spChg>
        <pc:spChg chg="mod">
          <ac:chgData name="Haymour, Sarah" userId="1257beea-26af-4d27-b478-d7a4dee82208" providerId="ADAL" clId="{655E85B3-F946-447A-AD3D-6C71FE7FD6E1}" dt="2026-03-28T14:54:32.975" v="301" actId="20577"/>
          <ac:spMkLst>
            <pc:docMk/>
            <pc:sldMk cId="81300512" sldId="260"/>
            <ac:spMk id="15" creationId="{9F0F7BAA-3677-52E3-E2FB-EB4B53F71144}"/>
          </ac:spMkLst>
        </pc:spChg>
        <pc:spChg chg="mod">
          <ac:chgData name="Haymour, Sarah" userId="1257beea-26af-4d27-b478-d7a4dee82208" providerId="ADAL" clId="{655E85B3-F946-447A-AD3D-6C71FE7FD6E1}" dt="2026-03-28T14:52:14.249" v="269"/>
          <ac:spMkLst>
            <pc:docMk/>
            <pc:sldMk cId="81300512" sldId="260"/>
            <ac:spMk id="16" creationId="{5C7BE519-185A-F9B5-20F7-E930D8F65EF6}"/>
          </ac:spMkLst>
        </pc:spChg>
        <pc:spChg chg="mod">
          <ac:chgData name="Haymour, Sarah" userId="1257beea-26af-4d27-b478-d7a4dee82208" providerId="ADAL" clId="{655E85B3-F946-447A-AD3D-6C71FE7FD6E1}" dt="2026-03-28T14:46:10.752" v="250" actId="14100"/>
          <ac:spMkLst>
            <pc:docMk/>
            <pc:sldMk cId="81300512" sldId="260"/>
            <ac:spMk id="18" creationId="{6C7D2112-AA61-6FE5-9CE1-7E2BE3FCE72C}"/>
          </ac:spMkLst>
        </pc:spChg>
        <pc:spChg chg="mod">
          <ac:chgData name="Haymour, Sarah" userId="1257beea-26af-4d27-b478-d7a4dee82208" providerId="ADAL" clId="{655E85B3-F946-447A-AD3D-6C71FE7FD6E1}" dt="2026-03-28T14:41:04.345" v="228" actId="14100"/>
          <ac:spMkLst>
            <pc:docMk/>
            <pc:sldMk cId="81300512" sldId="260"/>
            <ac:spMk id="19" creationId="{19E5E647-F0DA-6375-4139-544136376289}"/>
          </ac:spMkLst>
        </pc:spChg>
        <pc:picChg chg="add mod">
          <ac:chgData name="Haymour, Sarah" userId="1257beea-26af-4d27-b478-d7a4dee82208" providerId="ADAL" clId="{655E85B3-F946-447A-AD3D-6C71FE7FD6E1}" dt="2026-03-28T14:36:05.931" v="195" actId="1076"/>
          <ac:picMkLst>
            <pc:docMk/>
            <pc:sldMk cId="81300512" sldId="260"/>
            <ac:picMk id="3" creationId="{C6940C30-0712-EE7C-5154-191BA98E7BB4}"/>
          </ac:picMkLst>
        </pc:picChg>
        <pc:picChg chg="add mod">
          <ac:chgData name="Haymour, Sarah" userId="1257beea-26af-4d27-b478-d7a4dee82208" providerId="ADAL" clId="{655E85B3-F946-447A-AD3D-6C71FE7FD6E1}" dt="2026-03-28T14:38:16.911" v="203" actId="14100"/>
          <ac:picMkLst>
            <pc:docMk/>
            <pc:sldMk cId="81300512" sldId="260"/>
            <ac:picMk id="12" creationId="{C072A275-6843-0336-E907-AC7B612D06C0}"/>
          </ac:picMkLst>
        </pc:picChg>
        <pc:picChg chg="mod">
          <ac:chgData name="Haymour, Sarah" userId="1257beea-26af-4d27-b478-d7a4dee82208" providerId="ADAL" clId="{655E85B3-F946-447A-AD3D-6C71FE7FD6E1}" dt="2026-03-28T14:39:43.945" v="215" actId="1076"/>
          <ac:picMkLst>
            <pc:docMk/>
            <pc:sldMk cId="81300512" sldId="260"/>
            <ac:picMk id="20" creationId="{BE7BD29E-0951-F01B-9890-EFFF3946B5E7}"/>
          </ac:picMkLst>
        </pc:picChg>
        <pc:picChg chg="add mod">
          <ac:chgData name="Haymour, Sarah" userId="1257beea-26af-4d27-b478-d7a4dee82208" providerId="ADAL" clId="{655E85B3-F946-447A-AD3D-6C71FE7FD6E1}" dt="2026-03-28T14:43:31.812" v="248" actId="14100"/>
          <ac:picMkLst>
            <pc:docMk/>
            <pc:sldMk cId="81300512" sldId="260"/>
            <ac:picMk id="21" creationId="{55FCB0CF-A508-F934-831E-47764C2A724E}"/>
          </ac:picMkLst>
        </pc:picChg>
        <pc:picChg chg="add mod">
          <ac:chgData name="Haymour, Sarah" userId="1257beea-26af-4d27-b478-d7a4dee82208" providerId="ADAL" clId="{655E85B3-F946-447A-AD3D-6C71FE7FD6E1}" dt="2026-03-28T14:37:51.959" v="200" actId="14100"/>
          <ac:picMkLst>
            <pc:docMk/>
            <pc:sldMk cId="81300512" sldId="260"/>
            <ac:picMk id="1026" creationId="{F844BC4F-5C37-5BED-6FA7-2C1BCAB92C46}"/>
          </ac:picMkLst>
        </pc:picChg>
        <pc:picChg chg="mod">
          <ac:chgData name="Haymour, Sarah" userId="1257beea-26af-4d27-b478-d7a4dee82208" providerId="ADAL" clId="{655E85B3-F946-447A-AD3D-6C71FE7FD6E1}" dt="2026-03-28T14:42:12.383" v="233" actId="14100"/>
          <ac:picMkLst>
            <pc:docMk/>
            <pc:sldMk cId="81300512" sldId="260"/>
            <ac:picMk id="1028" creationId="{2EC2416B-48D4-8740-2D4F-87FBCC462058}"/>
          </ac:picMkLst>
        </pc:picChg>
        <pc:picChg chg="add mod">
          <ac:chgData name="Haymour, Sarah" userId="1257beea-26af-4d27-b478-d7a4dee82208" providerId="ADAL" clId="{655E85B3-F946-447A-AD3D-6C71FE7FD6E1}" dt="2026-03-28T14:40:12.110" v="220" actId="14100"/>
          <ac:picMkLst>
            <pc:docMk/>
            <pc:sldMk cId="81300512" sldId="260"/>
            <ac:picMk id="1032" creationId="{EEE8A8C5-A71D-7631-0C85-B159429B06DD}"/>
          </ac:picMkLst>
        </pc:picChg>
        <pc:picChg chg="add mod">
          <ac:chgData name="Haymour, Sarah" userId="1257beea-26af-4d27-b478-d7a4dee82208" providerId="ADAL" clId="{655E85B3-F946-447A-AD3D-6C71FE7FD6E1}" dt="2026-03-28T14:41:22.053" v="232" actId="14100"/>
          <ac:picMkLst>
            <pc:docMk/>
            <pc:sldMk cId="81300512" sldId="260"/>
            <ac:picMk id="1034" creationId="{FFB350B4-50C5-53C5-BBB0-B7EDF80D53BF}"/>
          </ac:picMkLst>
        </pc:picChg>
        <pc:picChg chg="mod">
          <ac:chgData name="Haymour, Sarah" userId="1257beea-26af-4d27-b478-d7a4dee82208" providerId="ADAL" clId="{655E85B3-F946-447A-AD3D-6C71FE7FD6E1}" dt="2026-03-28T14:49:12.431" v="265" actId="1076"/>
          <ac:picMkLst>
            <pc:docMk/>
            <pc:sldMk cId="81300512" sldId="260"/>
            <ac:picMk id="1036" creationId="{E30D333E-9568-C86D-BB51-1D02E0533E14}"/>
          </ac:picMkLst>
        </pc:picChg>
        <pc:picChg chg="add mod">
          <ac:chgData name="Haymour, Sarah" userId="1257beea-26af-4d27-b478-d7a4dee82208" providerId="ADAL" clId="{655E85B3-F946-447A-AD3D-6C71FE7FD6E1}" dt="2026-03-28T14:47:34.940" v="254" actId="14100"/>
          <ac:picMkLst>
            <pc:docMk/>
            <pc:sldMk cId="81300512" sldId="260"/>
            <ac:picMk id="1038" creationId="{EEF2172F-BECD-5D6A-DA04-CC272F610C97}"/>
          </ac:picMkLst>
        </pc:picChg>
        <pc:picChg chg="add mod">
          <ac:chgData name="Haymour, Sarah" userId="1257beea-26af-4d27-b478-d7a4dee82208" providerId="ADAL" clId="{655E85B3-F946-447A-AD3D-6C71FE7FD6E1}" dt="2026-03-28T14:48:29.778" v="259" actId="14100"/>
          <ac:picMkLst>
            <pc:docMk/>
            <pc:sldMk cId="81300512" sldId="260"/>
            <ac:picMk id="1040" creationId="{A3B27906-2E55-A88D-8C65-1C3613D1DC85}"/>
          </ac:picMkLst>
        </pc:picChg>
        <pc:picChg chg="add mod">
          <ac:chgData name="Haymour, Sarah" userId="1257beea-26af-4d27-b478-d7a4dee82208" providerId="ADAL" clId="{655E85B3-F946-447A-AD3D-6C71FE7FD6E1}" dt="2026-03-28T14:49:18.879" v="267" actId="1076"/>
          <ac:picMkLst>
            <pc:docMk/>
            <pc:sldMk cId="81300512" sldId="260"/>
            <ac:picMk id="1042" creationId="{E481997F-A49C-99AB-6FA0-30940038CC84}"/>
          </ac:picMkLst>
        </pc:picChg>
        <pc:picChg chg="add mod">
          <ac:chgData name="Haymour, Sarah" userId="1257beea-26af-4d27-b478-d7a4dee82208" providerId="ADAL" clId="{655E85B3-F946-447A-AD3D-6C71FE7FD6E1}" dt="2026-03-28T14:55:34.927" v="310" actId="14100"/>
          <ac:picMkLst>
            <pc:docMk/>
            <pc:sldMk cId="81300512" sldId="260"/>
            <ac:picMk id="1044" creationId="{F5C1F57D-1452-3C51-BBE4-669DBF48CD96}"/>
          </ac:picMkLst>
        </pc:picChg>
      </pc:sldChg>
    </pc:docChg>
  </pc:docChgLst>
  <pc:docChgLst>
    <pc:chgData name="Haymour, Sarah" userId="S::sarah.haymour@taw.org.uk::1257beea-26af-4d27-b478-d7a4dee82208" providerId="AD" clId="Web-{3E92B443-42A3-C159-18AA-FA8971083F72}"/>
    <pc:docChg chg="addSld delSld modSld">
      <pc:chgData name="Haymour, Sarah" userId="S::sarah.haymour@taw.org.uk::1257beea-26af-4d27-b478-d7a4dee82208" providerId="AD" clId="Web-{3E92B443-42A3-C159-18AA-FA8971083F72}" dt="2026-03-28T15:04:47.816" v="16"/>
      <pc:docMkLst>
        <pc:docMk/>
      </pc:docMkLst>
      <pc:sldChg chg="modSp">
        <pc:chgData name="Haymour, Sarah" userId="S::sarah.haymour@taw.org.uk::1257beea-26af-4d27-b478-d7a4dee82208" providerId="AD" clId="Web-{3E92B443-42A3-C159-18AA-FA8971083F72}" dt="2026-03-28T15:04:39.707" v="14" actId="14100"/>
        <pc:sldMkLst>
          <pc:docMk/>
          <pc:sldMk cId="81300512" sldId="260"/>
        </pc:sldMkLst>
        <pc:spChg chg="mod">
          <ac:chgData name="Haymour, Sarah" userId="S::sarah.haymour@taw.org.uk::1257beea-26af-4d27-b478-d7a4dee82208" providerId="AD" clId="Web-{3E92B443-42A3-C159-18AA-FA8971083F72}" dt="2026-03-28T15:03:48.152" v="3" actId="20577"/>
          <ac:spMkLst>
            <pc:docMk/>
            <pc:sldMk cId="81300512" sldId="260"/>
            <ac:spMk id="5" creationId="{7F002644-F477-E73D-3364-5F58E2F62C95}"/>
          </ac:spMkLst>
        </pc:spChg>
        <pc:spChg chg="mod">
          <ac:chgData name="Haymour, Sarah" userId="S::sarah.haymour@taw.org.uk::1257beea-26af-4d27-b478-d7a4dee82208" providerId="AD" clId="Web-{3E92B443-42A3-C159-18AA-FA8971083F72}" dt="2026-03-28T15:04:12.112" v="8" actId="14100"/>
          <ac:spMkLst>
            <pc:docMk/>
            <pc:sldMk cId="81300512" sldId="260"/>
            <ac:spMk id="18" creationId="{6C7D2112-AA61-6FE5-9CE1-7E2BE3FCE72C}"/>
          </ac:spMkLst>
        </pc:spChg>
        <pc:spChg chg="mod">
          <ac:chgData name="Haymour, Sarah" userId="S::sarah.haymour@taw.org.uk::1257beea-26af-4d27-b478-d7a4dee82208" providerId="AD" clId="Web-{3E92B443-42A3-C159-18AA-FA8971083F72}" dt="2026-03-28T15:04:32.332" v="12" actId="14100"/>
          <ac:spMkLst>
            <pc:docMk/>
            <pc:sldMk cId="81300512" sldId="260"/>
            <ac:spMk id="19" creationId="{19E5E647-F0DA-6375-4139-544136376289}"/>
          </ac:spMkLst>
        </pc:spChg>
        <pc:picChg chg="mod">
          <ac:chgData name="Haymour, Sarah" userId="S::sarah.haymour@taw.org.uk::1257beea-26af-4d27-b478-d7a4dee82208" providerId="AD" clId="Web-{3E92B443-42A3-C159-18AA-FA8971083F72}" dt="2026-03-28T15:04:00.637" v="5" actId="14100"/>
          <ac:picMkLst>
            <pc:docMk/>
            <pc:sldMk cId="81300512" sldId="260"/>
            <ac:picMk id="3" creationId="{C6940C30-0712-EE7C-5154-191BA98E7BB4}"/>
          </ac:picMkLst>
        </pc:picChg>
        <pc:picChg chg="mod">
          <ac:chgData name="Haymour, Sarah" userId="S::sarah.haymour@taw.org.uk::1257beea-26af-4d27-b478-d7a4dee82208" providerId="AD" clId="Web-{3E92B443-42A3-C159-18AA-FA8971083F72}" dt="2026-03-28T15:04:06.300" v="7" actId="14100"/>
          <ac:picMkLst>
            <pc:docMk/>
            <pc:sldMk cId="81300512" sldId="260"/>
            <ac:picMk id="1026" creationId="{F844BC4F-5C37-5BED-6FA7-2C1BCAB92C46}"/>
          </ac:picMkLst>
        </pc:picChg>
        <pc:picChg chg="mod">
          <ac:chgData name="Haymour, Sarah" userId="S::sarah.haymour@taw.org.uk::1257beea-26af-4d27-b478-d7a4dee82208" providerId="AD" clId="Web-{3E92B443-42A3-C159-18AA-FA8971083F72}" dt="2026-03-28T15:04:39.707" v="14" actId="14100"/>
          <ac:picMkLst>
            <pc:docMk/>
            <pc:sldMk cId="81300512" sldId="260"/>
            <ac:picMk id="1034" creationId="{FFB350B4-50C5-53C5-BBB0-B7EDF80D53BF}"/>
          </ac:picMkLst>
        </pc:picChg>
        <pc:picChg chg="mod">
          <ac:chgData name="Haymour, Sarah" userId="S::sarah.haymour@taw.org.uk::1257beea-26af-4d27-b478-d7a4dee82208" providerId="AD" clId="Web-{3E92B443-42A3-C159-18AA-FA8971083F72}" dt="2026-03-28T15:04:23.363" v="11" actId="14100"/>
          <ac:picMkLst>
            <pc:docMk/>
            <pc:sldMk cId="81300512" sldId="260"/>
            <ac:picMk id="1038" creationId="{EEF2172F-BECD-5D6A-DA04-CC272F610C97}"/>
          </ac:picMkLst>
        </pc:picChg>
      </pc:sldChg>
      <pc:sldChg chg="add replId">
        <pc:chgData name="Haymour, Sarah" userId="S::sarah.haymour@taw.org.uk::1257beea-26af-4d27-b478-d7a4dee82208" providerId="AD" clId="Web-{3E92B443-42A3-C159-18AA-FA8971083F72}" dt="2026-03-28T15:04:47.816" v="16"/>
        <pc:sldMkLst>
          <pc:docMk/>
          <pc:sldMk cId="3153488854" sldId="261"/>
        </pc:sldMkLst>
      </pc:sldChg>
    </pc:docChg>
  </pc:docChgLst>
  <pc:docChgLst>
    <pc:chgData name="Haymour, Sarah" userId="1257beea-26af-4d27-b478-d7a4dee82208" providerId="ADAL" clId="{65C43415-EC14-4126-92BD-5E68FEA575E3}"/>
    <pc:docChg chg="modSld">
      <pc:chgData name="Haymour, Sarah" userId="1257beea-26af-4d27-b478-d7a4dee82208" providerId="ADAL" clId="{65C43415-EC14-4126-92BD-5E68FEA575E3}" dt="2026-04-13T08:00:14.138" v="15" actId="20577"/>
      <pc:docMkLst>
        <pc:docMk/>
      </pc:docMkLst>
      <pc:sldChg chg="modSp mod">
        <pc:chgData name="Haymour, Sarah" userId="1257beea-26af-4d27-b478-d7a4dee82208" providerId="ADAL" clId="{65C43415-EC14-4126-92BD-5E68FEA575E3}" dt="2026-04-13T08:00:08.899" v="7" actId="20577"/>
        <pc:sldMkLst>
          <pc:docMk/>
          <pc:sldMk cId="81300512" sldId="260"/>
        </pc:sldMkLst>
        <pc:spChg chg="mod">
          <ac:chgData name="Haymour, Sarah" userId="1257beea-26af-4d27-b478-d7a4dee82208" providerId="ADAL" clId="{65C43415-EC14-4126-92BD-5E68FEA575E3}" dt="2026-04-13T08:00:08.899" v="7" actId="20577"/>
          <ac:spMkLst>
            <pc:docMk/>
            <pc:sldMk cId="81300512" sldId="260"/>
            <ac:spMk id="17" creationId="{CF76FD30-7257-0C00-271F-1B89BD555DCC}"/>
          </ac:spMkLst>
        </pc:spChg>
      </pc:sldChg>
      <pc:sldChg chg="modSp mod">
        <pc:chgData name="Haymour, Sarah" userId="1257beea-26af-4d27-b478-d7a4dee82208" providerId="ADAL" clId="{65C43415-EC14-4126-92BD-5E68FEA575E3}" dt="2026-04-13T08:00:14.138" v="15" actId="20577"/>
        <pc:sldMkLst>
          <pc:docMk/>
          <pc:sldMk cId="3153488854" sldId="261"/>
        </pc:sldMkLst>
        <pc:spChg chg="mod">
          <ac:chgData name="Haymour, Sarah" userId="1257beea-26af-4d27-b478-d7a4dee82208" providerId="ADAL" clId="{65C43415-EC14-4126-92BD-5E68FEA575E3}" dt="2026-04-13T08:00:14.138" v="15" actId="20577"/>
          <ac:spMkLst>
            <pc:docMk/>
            <pc:sldMk cId="3153488854" sldId="261"/>
            <ac:spMk id="17" creationId="{479595A8-9A91-E8B7-9192-570AF4EBB2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B4EB5-4EBE-467A-8C0E-4AC9BDB69916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72CF6-894D-4FF7-989E-27FD4AF78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4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805CC-6C8E-4C89-A4A0-B80C712FD2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45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E4BFB-1216-09B5-B2A0-B8CA87B2B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DDD87-5862-DE6B-1A26-338A7A99C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0064FF-74CA-C582-82CF-6719BB63A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6C7EE-E6F4-1D7F-84B9-05C8DC506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805CC-6C8E-4C89-A4A0-B80C712FD2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3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A208-A531-0AA5-072A-65A94066F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48EFE-DEC3-0A37-A267-CBAC08E88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B4EF6-D94B-96DC-3F7B-2A5DEB8B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BDF-3A02-4625-AA30-A6999C6EC91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26EDB-CA4A-A7EF-2CE5-03E9B6A4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A424B-DD8E-F4E8-784D-33FAEB30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1183-C76F-4D37-A31C-FC13546AC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BDF9-59B6-D0CF-3271-63BA619F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002D0-F8D8-01CB-39F5-0221E2AD6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B636B-CE42-D747-F975-966DAFA8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BDF-3A02-4625-AA30-A6999C6EC91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AD0AC-D00C-E6B0-9F73-27262FC8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99B47-455F-DAC5-DC50-3C360458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1183-C76F-4D37-A31C-FC13546AC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69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C1871-C78C-CC5C-F4FF-18A674DE7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2A844-B19D-057A-1C99-473A7620A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B24D2-C7E2-7837-5819-B1AD9D1A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BDF-3A02-4625-AA30-A6999C6EC91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7872E-199B-540E-F041-611302C7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BC75-068F-D10C-2B3C-971825C4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1183-C76F-4D37-A31C-FC13546AC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3603-4120-C9A0-2C85-852A46CE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BD695-4B7B-61EC-4F50-58424EDB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5D5CD-F4E1-CCDF-C224-0E5D1C75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BDF-3A02-4625-AA30-A6999C6EC91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B34BF-12DF-A357-D095-24C628A5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B5C95-CCA4-14F0-B6D8-20AB63FE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1183-C76F-4D37-A31C-FC13546AC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FDCA-FC5A-8A18-6FB8-DA32C248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8F4DC-D2F1-3230-1EB8-D476F92B9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8F284-EB34-7579-ABDF-C80BD18E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BDF-3A02-4625-AA30-A6999C6EC91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60B2F-EADC-1918-E439-25111F1C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535A-1C4C-1E23-2808-21E46F28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1183-C76F-4D37-A31C-FC13546AC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1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2B49-C69B-C18D-EC9B-45A1837C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8B8BE-22F8-1E67-4CCE-919857251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C3DB6-5EF0-6CC5-0C10-6A81E8B80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486A4-3FAE-43A4-FC3E-D83A3DF5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BDF-3A02-4625-AA30-A6999C6EC91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E3A0D-FDFE-BE82-F0AB-B76D5EC6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3A46B-E9A6-B865-AEA9-06771BBA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1183-C76F-4D37-A31C-FC13546AC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7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52A8-5A85-81CA-454F-5C4413F7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FE32C-6A44-008E-6642-7F3927931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5396D-3261-E8ED-9144-4D03B5840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E9654-7811-0DA1-9F4F-50D06F29F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0CEBD-6D91-50CF-9CE5-25DBAAD87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6ACC4-49C7-6411-BFE4-41710639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BDF-3A02-4625-AA30-A6999C6EC91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B33FA-F2EC-C015-15BA-100CDCF3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447BD-2046-F620-A509-69D707E1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1183-C76F-4D37-A31C-FC13546AC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6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D47B-824E-8A98-02B4-709EF27F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2D07E-704B-1139-6AFF-1B797797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BDF-3A02-4625-AA30-A6999C6EC91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AE587-B2FF-52C3-0CB9-E886266F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84732-F82C-415D-A422-E8B22229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1183-C76F-4D37-A31C-FC13546AC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6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3CB97-DC43-BD8B-68E9-F5E43F68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BDF-3A02-4625-AA30-A6999C6EC91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5C1D0-E776-CF43-26B1-4A9803B4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7474C-3393-EC28-1A17-52C80024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1183-C76F-4D37-A31C-FC13546AC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87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2AB9D-B823-1BCC-49B7-EA892E2A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CE0A-78A5-CD12-6F50-F611DE3E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40C78-E4D3-3AB9-076D-9891021FB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427A3-5CA4-0E91-0526-BDAE0C80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BDF-3A02-4625-AA30-A6999C6EC91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51850-F94F-4FD5-0143-74BA42AE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A9940-0670-7449-4D9F-1DC547C7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1183-C76F-4D37-A31C-FC13546AC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E65E-6E8D-F93B-EB00-1EBE4C12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68F1D-AA62-9872-F62B-24811A5E8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983A1-C9FF-5611-3FFA-C13EA112C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BE6A7-1DFA-EEE0-F4BD-12395F90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BDF-3A02-4625-AA30-A6999C6EC91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F97D0-ABFE-F5D2-7774-70E34102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C86AE-7EC9-4951-4E89-0067F730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1183-C76F-4D37-A31C-FC13546AC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25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E14A9-687C-2891-F75C-7B4EE4CF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44439-3D7C-DE4E-5BF1-28988389F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B53EE-3816-4B89-2417-6712FA4B7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6BDBDF-3A02-4625-AA30-A6999C6EC91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3E0B-6B8D-28BB-5FB1-A4B63F6A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C09E8-0AEF-B6E8-D38B-DEE5280E5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E41183-C76F-4D37-A31C-FC13546AC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28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" TargetMode="External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hyperlink" Target="https://ttrockstars.com/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.jpeg"/><Relationship Id="rId5" Type="http://schemas.openxmlformats.org/officeDocument/2006/relationships/image" Target="../media/image3.png"/><Relationship Id="rId15" Type="http://schemas.openxmlformats.org/officeDocument/2006/relationships/image" Target="../media/image9.jpeg"/><Relationship Id="rId10" Type="http://schemas.openxmlformats.org/officeDocument/2006/relationships/hyperlink" Target="https://www.1decision.co.uk/" TargetMode="External"/><Relationship Id="rId19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hyperlink" Target="https://charanga.com/site/" TargetMode="Externa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" TargetMode="External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hyperlink" Target="https://ttrockstars.com/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.jpeg"/><Relationship Id="rId5" Type="http://schemas.openxmlformats.org/officeDocument/2006/relationships/image" Target="../media/image3.png"/><Relationship Id="rId15" Type="http://schemas.openxmlformats.org/officeDocument/2006/relationships/image" Target="../media/image9.jpeg"/><Relationship Id="rId10" Type="http://schemas.openxmlformats.org/officeDocument/2006/relationships/hyperlink" Target="https://www.1decision.co.uk/" TargetMode="External"/><Relationship Id="rId19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hyperlink" Target="https://charanga.com/site/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7F002644-F477-E73D-3364-5F58E2F62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349" y="679703"/>
            <a:ext cx="4715569" cy="20067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Year 5 Curriculum</a:t>
            </a:r>
          </a:p>
          <a:p>
            <a:pPr algn="ctr"/>
            <a:r>
              <a:rPr lang="en-GB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2025-2026</a:t>
            </a:r>
          </a:p>
          <a:p>
            <a:pPr algn="ctr"/>
            <a:r>
              <a:rPr lang="en-GB" sz="3200" b="1">
                <a:effectLst/>
                <a:latin typeface="Comic Sans MS"/>
                <a:ea typeface="Times New Roman" panose="02020603050405020304" pitchFamily="18" charset="0"/>
              </a:rPr>
              <a:t> Summer </a:t>
            </a:r>
            <a:r>
              <a:rPr lang="en-GB" sz="3200" b="1">
                <a:latin typeface="Comic Sans MS"/>
                <a:ea typeface="Times New Roman" panose="02020603050405020304" pitchFamily="18" charset="0"/>
              </a:rPr>
              <a:t>1 - Rivers</a:t>
            </a:r>
            <a:endParaRPr lang="en-GB" sz="3200" b="1">
              <a:effectLst/>
              <a:latin typeface="Comic Sans MS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120E5-F202-CB2E-AE1A-62E573BFA516}"/>
              </a:ext>
            </a:extLst>
          </p:cNvPr>
          <p:cNvSpPr txBox="1"/>
          <p:nvPr/>
        </p:nvSpPr>
        <p:spPr>
          <a:xfrm>
            <a:off x="194142" y="104810"/>
            <a:ext cx="11591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What are we learning about this half term?</a:t>
            </a:r>
          </a:p>
        </p:txBody>
      </p:sp>
      <p:sp>
        <p:nvSpPr>
          <p:cNvPr id="8" name="Text Box 237">
            <a:extLst>
              <a:ext uri="{FF2B5EF4-FFF2-40B4-BE49-F238E27FC236}">
                <a16:creationId xmlns:a16="http://schemas.microsoft.com/office/drawing/2014/main" id="{1D9E33F0-DCC7-F483-31DB-3BE778279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6450" y="607990"/>
            <a:ext cx="3390897" cy="1901566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Maths</a:t>
            </a:r>
          </a:p>
          <a:p>
            <a:pPr>
              <a:spcAft>
                <a:spcPts val="800"/>
              </a:spcAft>
            </a:pPr>
            <a:r>
              <a:rPr lang="en-US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Calculating fractions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Geometry: Position and Direction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Measurement: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Metric and Imperial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42">
            <a:extLst>
              <a:ext uri="{FF2B5EF4-FFF2-40B4-BE49-F238E27FC236}">
                <a16:creationId xmlns:a16="http://schemas.microsoft.com/office/drawing/2014/main" id="{F883FCE1-E580-4149-6D6A-F82B9434E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7" y="689585"/>
            <a:ext cx="3390900" cy="1696999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1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Literacy/Guided Reading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Non-Fiction: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Travel Writing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Amazon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Travel </a:t>
            </a: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uide)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Recount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Diary link to </a:t>
            </a:r>
            <a:r>
              <a:rPr lang="en-US" sz="11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Explorer</a:t>
            </a:r>
          </a:p>
          <a:p>
            <a:pPr>
              <a:spcAft>
                <a:spcPts val="600"/>
              </a:spcAft>
            </a:pPr>
            <a:r>
              <a:rPr lang="en-US" sz="11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by Katherine Rundel.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1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Guided Reading</a:t>
            </a:r>
          </a:p>
          <a:p>
            <a:r>
              <a:rPr lang="en-US" sz="11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Explorer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by Katherine Rundel.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200" u="sng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0662B75C-53BD-EFB8-65C5-A4D7F9DC0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7104" y="4448320"/>
            <a:ext cx="3390900" cy="986894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Science </a:t>
            </a:r>
          </a:p>
          <a:p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Living things and their</a:t>
            </a:r>
          </a:p>
          <a:p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habitats – life cycles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676AB89-7ACC-8F77-E833-35D271485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01" y="4152022"/>
            <a:ext cx="3390900" cy="88233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Life Learning (RSE)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Working World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World: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</a:t>
            </a:r>
            <a:endParaRPr lang="en-GB" sz="1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354">
            <a:extLst>
              <a:ext uri="{FF2B5EF4-FFF2-40B4-BE49-F238E27FC236}">
                <a16:creationId xmlns:a16="http://schemas.microsoft.com/office/drawing/2014/main" id="{8F41D3D0-3620-ADB5-8092-A9555126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2" y="5787047"/>
            <a:ext cx="3390897" cy="883134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MFL</a:t>
            </a:r>
          </a:p>
          <a:p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Topic: food</a:t>
            </a:r>
            <a:endParaRPr lang="en-GB" sz="14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ED067503-B733-00A3-AC02-A97F295FF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" y="2456486"/>
            <a:ext cx="3367011" cy="733417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Computing</a:t>
            </a:r>
          </a:p>
          <a:p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Creating Media: Vector </a:t>
            </a:r>
          </a:p>
          <a:p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Drawing</a:t>
            </a:r>
            <a:endParaRPr lang="en-GB" sz="1400" u="sng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9F0F7BAA-3677-52E3-E2FB-EB4B53F71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37" y="5104952"/>
            <a:ext cx="3406626" cy="611494"/>
          </a:xfrm>
          <a:prstGeom prst="rect">
            <a:avLst/>
          </a:prstGeom>
          <a:solidFill>
            <a:srgbClr val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DT</a:t>
            </a:r>
          </a:p>
          <a:p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CAMS mechanisms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5C7BE519-185A-F9B5-20F7-E930D8F65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038" y="5916753"/>
            <a:ext cx="4535880" cy="76003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Religious Education: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For many Christians, how might following God bring freedom and justice?​</a:t>
            </a:r>
            <a:endParaRPr lang="en-GB" sz="1400" u="sng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endParaRPr lang="en-GB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CF76FD30-7257-0C00-271F-1B89BD555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216" y="2585322"/>
            <a:ext cx="3390897" cy="176810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Music</a:t>
            </a:r>
          </a:p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Shropshire Music Service </a:t>
            </a:r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will be in teaching children to play </a:t>
            </a:r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toot</a:t>
            </a:r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en-GB" sz="140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algn="l" rtl="0" fontAlgn="base"/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Charanga: </a:t>
            </a:r>
          </a:p>
          <a:p>
            <a:pPr algn="l" rtl="0" fontAlgn="base"/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Classroom Jazz</a:t>
            </a:r>
          </a:p>
          <a:p>
            <a:pPr algn="l" rtl="0" fontAlgn="base"/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Fresh Prince (singing focus)</a:t>
            </a:r>
            <a:endParaRPr lang="en-GB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6C7D2112-AA61-6FE5-9CE1-7E2BE3FCE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235" y="4375848"/>
            <a:ext cx="1952876" cy="1509087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PE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35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Indoor- Dance</a:t>
            </a:r>
            <a:endParaRPr lang="en-GB" sz="13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35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Outdoor- Athletics</a:t>
            </a:r>
            <a:endParaRPr lang="en-GB" sz="13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238">
            <a:extLst>
              <a:ext uri="{FF2B5EF4-FFF2-40B4-BE49-F238E27FC236}">
                <a16:creationId xmlns:a16="http://schemas.microsoft.com/office/drawing/2014/main" id="{19E5E647-F0DA-6375-4139-54413637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213" y="4398522"/>
            <a:ext cx="2527780" cy="15182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Trips</a:t>
            </a:r>
          </a:p>
          <a:p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Shrewsbury </a:t>
            </a:r>
          </a:p>
          <a:p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quarry for </a:t>
            </a:r>
          </a:p>
          <a:p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the Sabrina </a:t>
            </a:r>
          </a:p>
          <a:p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boat trip</a:t>
            </a:r>
          </a:p>
        </p:txBody>
      </p:sp>
      <p:pic>
        <p:nvPicPr>
          <p:cNvPr id="1028" name="Picture 4" descr="Math Clipart Images - Free Download on Freepik">
            <a:extLst>
              <a:ext uri="{FF2B5EF4-FFF2-40B4-BE49-F238E27FC236}">
                <a16:creationId xmlns:a16="http://schemas.microsoft.com/office/drawing/2014/main" id="{2EC2416B-48D4-8740-2D4F-87FBCC46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662" y="1518315"/>
            <a:ext cx="1599405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Teach Computing support for ITT providers and their trainees - NASBTT">
            <a:extLst>
              <a:ext uri="{FF2B5EF4-FFF2-40B4-BE49-F238E27FC236}">
                <a16:creationId xmlns:a16="http://schemas.microsoft.com/office/drawing/2014/main" id="{BE7BD29E-0951-F01B-9890-EFFF3946B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24" y="2565998"/>
            <a:ext cx="892720" cy="4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lag of France - Wikipedia">
            <a:extLst>
              <a:ext uri="{FF2B5EF4-FFF2-40B4-BE49-F238E27FC236}">
                <a16:creationId xmlns:a16="http://schemas.microsoft.com/office/drawing/2014/main" id="{E30D333E-9568-C86D-BB51-1D02E0533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7" y="5931657"/>
            <a:ext cx="890870" cy="5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te of music symbol - Free music icons">
            <a:extLst>
              <a:ext uri="{FF2B5EF4-FFF2-40B4-BE49-F238E27FC236}">
                <a16:creationId xmlns:a16="http://schemas.microsoft.com/office/drawing/2014/main" id="{E0796808-5CFB-2710-4AE3-0E4053353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963" y="3726012"/>
            <a:ext cx="583289" cy="5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6C9E2AE4-69E4-3C78-6E02-288227CCA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61" y="3251398"/>
            <a:ext cx="3390896" cy="72121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Geography</a:t>
            </a:r>
          </a:p>
          <a:p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Rivers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7F7691C3-17EE-8627-1355-1B556D340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213" y="5479335"/>
            <a:ext cx="3390900" cy="1311078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0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Websites we wil</a:t>
            </a:r>
            <a:r>
              <a:rPr lang="en-GB" sz="10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l be using: </a:t>
            </a:r>
          </a:p>
          <a:p>
            <a:r>
              <a:rPr lang="en-GB" sz="1000" dirty="0">
                <a:latin typeface="Comic Sans MS" panose="030F0702030302020204" pitchFamily="66" charset="0"/>
              </a:rPr>
              <a:t>TTRS </a:t>
            </a:r>
            <a:r>
              <a:rPr lang="en-GB" sz="1000" dirty="0">
                <a:hlinkClick r:id="rId7"/>
              </a:rPr>
              <a:t>Home - Times Tables Rock Stars</a:t>
            </a:r>
            <a:endParaRPr lang="en-GB" sz="10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GB" sz="1000" dirty="0">
                <a:latin typeface="Comic Sans MS" panose="030F0702030302020204" pitchFamily="66" charset="0"/>
                <a:ea typeface="Times New Roman" panose="02020603050405020304" pitchFamily="18" charset="0"/>
              </a:rPr>
              <a:t>Google Drawing - docs.google.com/drawings</a:t>
            </a:r>
            <a:endParaRPr lang="en-GB" sz="10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GB" sz="1000" dirty="0">
                <a:latin typeface="Comic Sans MS" panose="030F0702030302020204" pitchFamily="66" charset="0"/>
                <a:ea typeface="Times New Roman" panose="02020603050405020304" pitchFamily="18" charset="0"/>
              </a:rPr>
              <a:t>BBC learn </a:t>
            </a:r>
            <a:r>
              <a:rPr lang="en-GB" sz="1000" dirty="0">
                <a:hlinkClick r:id="rId8"/>
              </a:rPr>
              <a:t>BBC - Home</a:t>
            </a:r>
            <a:endParaRPr lang="en-GB" sz="1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GB" sz="1000" dirty="0">
                <a:latin typeface="Comic Sans MS" panose="030F0702030302020204" pitchFamily="66" charset="0"/>
                <a:ea typeface="Times New Roman" panose="02020603050405020304" pitchFamily="18" charset="0"/>
              </a:rPr>
              <a:t>Charanga </a:t>
            </a:r>
            <a:r>
              <a:rPr lang="en-GB" sz="1000" dirty="0">
                <a:hlinkClick r:id="rId9"/>
              </a:rPr>
              <a:t>A world-leading, configurable music teaching and learning platform</a:t>
            </a:r>
            <a:endParaRPr lang="en-GB" sz="1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GB" sz="1000" dirty="0">
                <a:latin typeface="Comic Sans MS" panose="030F0702030302020204" pitchFamily="66" charset="0"/>
                <a:ea typeface="Times New Roman" panose="02020603050405020304" pitchFamily="18" charset="0"/>
              </a:rPr>
              <a:t>One Decision </a:t>
            </a:r>
            <a:r>
              <a:rPr lang="en-GB" sz="1000" dirty="0">
                <a:hlinkClick r:id="rId10"/>
              </a:rPr>
              <a:t>PSHE, RSHE &amp; Personal Development for KS1 &amp; KS2</a:t>
            </a:r>
            <a:b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en-GB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Rivers | SIWI - Leading expert in water ...">
            <a:extLst>
              <a:ext uri="{FF2B5EF4-FFF2-40B4-BE49-F238E27FC236}">
                <a16:creationId xmlns:a16="http://schemas.microsoft.com/office/drawing/2014/main" id="{F844BC4F-5C37-5BED-6FA7-2C1BCAB92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75" y="2202310"/>
            <a:ext cx="2131496" cy="21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iver Landforms">
            <a:extLst>
              <a:ext uri="{FF2B5EF4-FFF2-40B4-BE49-F238E27FC236}">
                <a16:creationId xmlns:a16="http://schemas.microsoft.com/office/drawing/2014/main" id="{C6940C30-0712-EE7C-5154-191BA98E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45" y="2192321"/>
            <a:ext cx="2294318" cy="21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World's most spectacular V shaped valleys">
            <a:extLst>
              <a:ext uri="{FF2B5EF4-FFF2-40B4-BE49-F238E27FC236}">
                <a16:creationId xmlns:a16="http://schemas.microsoft.com/office/drawing/2014/main" id="{C072A275-6843-0336-E907-AC7B612D0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8" y="3338344"/>
            <a:ext cx="1903134" cy="5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a life cycle? | Gulo in Nature">
            <a:extLst>
              <a:ext uri="{FF2B5EF4-FFF2-40B4-BE49-F238E27FC236}">
                <a16:creationId xmlns:a16="http://schemas.microsoft.com/office/drawing/2014/main" id="{EEE8A8C5-A71D-7631-0C85-B159429B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895" y="4481811"/>
            <a:ext cx="1252259" cy="8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hrewsbury | Boat Cruise | Sabrina Boat ...">
            <a:extLst>
              <a:ext uri="{FF2B5EF4-FFF2-40B4-BE49-F238E27FC236}">
                <a16:creationId xmlns:a16="http://schemas.microsoft.com/office/drawing/2014/main" id="{FFB350B4-50C5-53C5-BBB0-B7EDF80D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60" y="4488016"/>
            <a:ext cx="1385858" cy="139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The Explorer by Katherine Rundell ...">
            <a:extLst>
              <a:ext uri="{FF2B5EF4-FFF2-40B4-BE49-F238E27FC236}">
                <a16:creationId xmlns:a16="http://schemas.microsoft.com/office/drawing/2014/main" id="{55FCB0CF-A508-F934-831E-47764C2A7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01" y="751080"/>
            <a:ext cx="905981" cy="161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aces medals and cheering Stock Photo ...">
            <a:extLst>
              <a:ext uri="{FF2B5EF4-FFF2-40B4-BE49-F238E27FC236}">
                <a16:creationId xmlns:a16="http://schemas.microsoft.com/office/drawing/2014/main" id="{EEF2172F-BECD-5D6A-DA04-CC272F610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47" y="5102508"/>
            <a:ext cx="1935588" cy="74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arth Cartoon Images – Browse 520,229 ...">
            <a:extLst>
              <a:ext uri="{FF2B5EF4-FFF2-40B4-BE49-F238E27FC236}">
                <a16:creationId xmlns:a16="http://schemas.microsoft.com/office/drawing/2014/main" id="{A3B27906-2E55-A88D-8C65-1C3613D1D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10633" r="4653" b="20313"/>
          <a:stretch>
            <a:fillRect/>
          </a:stretch>
        </p:blipFill>
        <p:spPr bwMode="auto">
          <a:xfrm>
            <a:off x="2529850" y="4166279"/>
            <a:ext cx="1050320" cy="80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elicious food cartoon – Royalty-Free ...">
            <a:extLst>
              <a:ext uri="{FF2B5EF4-FFF2-40B4-BE49-F238E27FC236}">
                <a16:creationId xmlns:a16="http://schemas.microsoft.com/office/drawing/2014/main" id="{E481997F-A49C-99AB-6FA0-30940038C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9"/>
          <a:stretch>
            <a:fillRect/>
          </a:stretch>
        </p:blipFill>
        <p:spPr bwMode="auto">
          <a:xfrm>
            <a:off x="1396756" y="5846706"/>
            <a:ext cx="1260505" cy="7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 wooden toy on a table&#10;&#10;Description automatically generated">
            <a:extLst>
              <a:ext uri="{FF2B5EF4-FFF2-40B4-BE49-F238E27FC236}">
                <a16:creationId xmlns:a16="http://schemas.microsoft.com/office/drawing/2014/main" id="{F5C1F57D-1452-3C51-BBE4-669DBF48C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t="20717" r="2849" b="15645"/>
          <a:stretch>
            <a:fillRect/>
          </a:stretch>
        </p:blipFill>
        <p:spPr bwMode="auto">
          <a:xfrm>
            <a:off x="2082188" y="5119906"/>
            <a:ext cx="1527261" cy="58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61DBF-1B06-DA93-C065-85CC737EE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F4BBE91A-58B2-044E-7A39-EE16A316F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349" y="679703"/>
            <a:ext cx="4715569" cy="20067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Year 5 Curriculum</a:t>
            </a:r>
          </a:p>
          <a:p>
            <a:pPr algn="ctr"/>
            <a:r>
              <a:rPr lang="en-GB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2025-2026</a:t>
            </a:r>
          </a:p>
          <a:p>
            <a:pPr algn="ctr"/>
            <a:r>
              <a:rPr lang="en-GB" sz="3200" b="1">
                <a:effectLst/>
                <a:latin typeface="Comic Sans MS"/>
                <a:ea typeface="Times New Roman" panose="02020603050405020304" pitchFamily="18" charset="0"/>
              </a:rPr>
              <a:t> Summer </a:t>
            </a:r>
            <a:r>
              <a:rPr lang="en-GB" sz="3200" b="1">
                <a:latin typeface="Comic Sans MS"/>
                <a:ea typeface="Times New Roman" panose="02020603050405020304" pitchFamily="18" charset="0"/>
              </a:rPr>
              <a:t>1 - Rivers</a:t>
            </a:r>
            <a:endParaRPr lang="en-GB" sz="3200" b="1">
              <a:effectLst/>
              <a:latin typeface="Comic Sans MS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B30AF-C300-7D20-09A7-0BF0AFEAF4EA}"/>
              </a:ext>
            </a:extLst>
          </p:cNvPr>
          <p:cNvSpPr txBox="1"/>
          <p:nvPr/>
        </p:nvSpPr>
        <p:spPr>
          <a:xfrm>
            <a:off x="194142" y="104810"/>
            <a:ext cx="11591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What are we learning about this half term?</a:t>
            </a:r>
          </a:p>
        </p:txBody>
      </p:sp>
      <p:sp>
        <p:nvSpPr>
          <p:cNvPr id="8" name="Text Box 237">
            <a:extLst>
              <a:ext uri="{FF2B5EF4-FFF2-40B4-BE49-F238E27FC236}">
                <a16:creationId xmlns:a16="http://schemas.microsoft.com/office/drawing/2014/main" id="{4030B668-83DE-6B04-0236-DBDBCDFB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6450" y="607990"/>
            <a:ext cx="3390897" cy="1901566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Maths</a:t>
            </a:r>
          </a:p>
          <a:p>
            <a:pPr>
              <a:spcAft>
                <a:spcPts val="800"/>
              </a:spcAft>
            </a:pPr>
            <a:r>
              <a:rPr lang="en-US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Calculating fractions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Geometry: Position and Direction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Measurement: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Metric and Imperial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42">
            <a:extLst>
              <a:ext uri="{FF2B5EF4-FFF2-40B4-BE49-F238E27FC236}">
                <a16:creationId xmlns:a16="http://schemas.microsoft.com/office/drawing/2014/main" id="{11BA79CB-0185-B45A-87E4-FC8EC688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7" y="689585"/>
            <a:ext cx="3390900" cy="1696999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1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Literacy/Guided Reading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Non-Fiction: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Travel Writing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Amazon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Travel </a:t>
            </a: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uide)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Recount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Diary link to </a:t>
            </a:r>
            <a:r>
              <a:rPr lang="en-US" sz="11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Explorer</a:t>
            </a:r>
          </a:p>
          <a:p>
            <a:pPr>
              <a:spcAft>
                <a:spcPts val="600"/>
              </a:spcAft>
            </a:pPr>
            <a:r>
              <a:rPr lang="en-US" sz="11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by Katherine Rundel.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1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Guided Reading</a:t>
            </a:r>
          </a:p>
          <a:p>
            <a:r>
              <a:rPr lang="en-US" sz="11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Explorer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by Katherine Rundel.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200" u="sng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12E35920-81B9-6276-CE37-26CE2342F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7104" y="4448320"/>
            <a:ext cx="3390900" cy="986894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Science </a:t>
            </a:r>
          </a:p>
          <a:p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Living things and their</a:t>
            </a:r>
          </a:p>
          <a:p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habitats – life cycles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49F6FF7A-4E18-B0FF-DC0D-227A32342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01" y="4152022"/>
            <a:ext cx="3390900" cy="88233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Life Learning (RSE)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Working World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World: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</a:t>
            </a:r>
            <a:endParaRPr lang="en-GB" sz="1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354">
            <a:extLst>
              <a:ext uri="{FF2B5EF4-FFF2-40B4-BE49-F238E27FC236}">
                <a16:creationId xmlns:a16="http://schemas.microsoft.com/office/drawing/2014/main" id="{142A99A9-4816-B0BF-B545-ADBC6DBFA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2" y="5787047"/>
            <a:ext cx="3390897" cy="883134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MFL</a:t>
            </a:r>
          </a:p>
          <a:p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Topic: food</a:t>
            </a:r>
            <a:endParaRPr lang="en-GB" sz="14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B6414468-3105-3D93-624D-C9EADD996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" y="2456486"/>
            <a:ext cx="3367011" cy="733417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Computing</a:t>
            </a:r>
          </a:p>
          <a:p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Creating Media: Vector </a:t>
            </a:r>
          </a:p>
          <a:p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Drawing</a:t>
            </a:r>
            <a:endParaRPr lang="en-GB" sz="1400" u="sng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8205253A-A992-BCB8-C734-AA72DD55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37" y="5104952"/>
            <a:ext cx="3406626" cy="611494"/>
          </a:xfrm>
          <a:prstGeom prst="rect">
            <a:avLst/>
          </a:prstGeom>
          <a:solidFill>
            <a:srgbClr val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DT</a:t>
            </a:r>
          </a:p>
          <a:p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CAMS mechanisms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CB96B336-7A48-2E99-31EB-7B2A938C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038" y="5916753"/>
            <a:ext cx="4535880" cy="76003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Religious Education: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For many Christians, how might following God bring freedom and justice?​</a:t>
            </a:r>
            <a:endParaRPr lang="en-GB" sz="1400" u="sng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endParaRPr lang="en-GB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479595A8-9A91-E8B7-9192-570AF4EBB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216" y="2585322"/>
            <a:ext cx="3390897" cy="176810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Music</a:t>
            </a:r>
          </a:p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Shropshire Music Service </a:t>
            </a:r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will be in teaching children to play </a:t>
            </a:r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toot</a:t>
            </a:r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en-GB" sz="140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algn="l" rtl="0" fontAlgn="base"/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Charanga: </a:t>
            </a:r>
          </a:p>
          <a:p>
            <a:pPr algn="l" rtl="0" fontAlgn="base"/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Classroom Jazz</a:t>
            </a:r>
          </a:p>
          <a:p>
            <a:pPr algn="l" rtl="0" fontAlgn="base"/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Fresh Prince (singing focus)</a:t>
            </a:r>
            <a:endParaRPr lang="en-GB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E617CA46-6848-1E76-342A-3273161DE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235" y="4375848"/>
            <a:ext cx="1952876" cy="1509087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PE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35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Indoor- Dance</a:t>
            </a:r>
            <a:endParaRPr lang="en-GB" sz="13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35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Outdoor- Athletics</a:t>
            </a:r>
            <a:endParaRPr lang="en-GB" sz="13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238">
            <a:extLst>
              <a:ext uri="{FF2B5EF4-FFF2-40B4-BE49-F238E27FC236}">
                <a16:creationId xmlns:a16="http://schemas.microsoft.com/office/drawing/2014/main" id="{F513343B-77C0-9B1F-3D75-ABF765D7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213" y="4398522"/>
            <a:ext cx="2527780" cy="15182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Trips</a:t>
            </a:r>
          </a:p>
          <a:p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Shrewsbury </a:t>
            </a:r>
          </a:p>
          <a:p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quarry for </a:t>
            </a:r>
          </a:p>
          <a:p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the Sabrina </a:t>
            </a:r>
          </a:p>
          <a:p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boat trip</a:t>
            </a:r>
          </a:p>
        </p:txBody>
      </p:sp>
      <p:pic>
        <p:nvPicPr>
          <p:cNvPr id="1028" name="Picture 4" descr="Math Clipart Images - Free Download on Freepik">
            <a:extLst>
              <a:ext uri="{FF2B5EF4-FFF2-40B4-BE49-F238E27FC236}">
                <a16:creationId xmlns:a16="http://schemas.microsoft.com/office/drawing/2014/main" id="{3FE77EB2-97CB-3E45-D514-D51E9DB1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662" y="1518315"/>
            <a:ext cx="1599405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Teach Computing support for ITT providers and their trainees - NASBTT">
            <a:extLst>
              <a:ext uri="{FF2B5EF4-FFF2-40B4-BE49-F238E27FC236}">
                <a16:creationId xmlns:a16="http://schemas.microsoft.com/office/drawing/2014/main" id="{5D889F48-4774-416C-95D6-01B24C066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24" y="2565998"/>
            <a:ext cx="892720" cy="4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lag of France - Wikipedia">
            <a:extLst>
              <a:ext uri="{FF2B5EF4-FFF2-40B4-BE49-F238E27FC236}">
                <a16:creationId xmlns:a16="http://schemas.microsoft.com/office/drawing/2014/main" id="{75189EEE-FAB7-0DFD-5405-98FDA9E0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7" y="5931657"/>
            <a:ext cx="890870" cy="5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te of music symbol - Free music icons">
            <a:extLst>
              <a:ext uri="{FF2B5EF4-FFF2-40B4-BE49-F238E27FC236}">
                <a16:creationId xmlns:a16="http://schemas.microsoft.com/office/drawing/2014/main" id="{1F68C02C-BA5D-438D-FC37-EA4010D89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963" y="3726012"/>
            <a:ext cx="583289" cy="5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74C9D79F-DF2C-0407-72AA-0779DDEC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61" y="3251398"/>
            <a:ext cx="3390896" cy="72121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4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Geography</a:t>
            </a:r>
          </a:p>
          <a:p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Rivers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FF31C33-6A05-C858-415E-FEBCA1D17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213" y="5479335"/>
            <a:ext cx="3390900" cy="1311078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GB" sz="10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Websites we wil</a:t>
            </a:r>
            <a:r>
              <a:rPr lang="en-GB" sz="10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l be using: </a:t>
            </a:r>
          </a:p>
          <a:p>
            <a:r>
              <a:rPr lang="en-GB" sz="1000" dirty="0">
                <a:latin typeface="Comic Sans MS" panose="030F0702030302020204" pitchFamily="66" charset="0"/>
              </a:rPr>
              <a:t>TTRS </a:t>
            </a:r>
            <a:r>
              <a:rPr lang="en-GB" sz="1000" dirty="0">
                <a:hlinkClick r:id="rId7"/>
              </a:rPr>
              <a:t>Home - Times Tables Rock Stars</a:t>
            </a:r>
            <a:endParaRPr lang="en-GB" sz="10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GB" sz="1000" dirty="0">
                <a:latin typeface="Comic Sans MS" panose="030F0702030302020204" pitchFamily="66" charset="0"/>
                <a:ea typeface="Times New Roman" panose="02020603050405020304" pitchFamily="18" charset="0"/>
              </a:rPr>
              <a:t>Google Drawing - docs.google.com/drawings</a:t>
            </a:r>
            <a:endParaRPr lang="en-GB" sz="10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GB" sz="1000" dirty="0">
                <a:latin typeface="Comic Sans MS" panose="030F0702030302020204" pitchFamily="66" charset="0"/>
                <a:ea typeface="Times New Roman" panose="02020603050405020304" pitchFamily="18" charset="0"/>
              </a:rPr>
              <a:t>BBC learn </a:t>
            </a:r>
            <a:r>
              <a:rPr lang="en-GB" sz="1000" dirty="0">
                <a:hlinkClick r:id="rId8"/>
              </a:rPr>
              <a:t>BBC - Home</a:t>
            </a:r>
            <a:endParaRPr lang="en-GB" sz="1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GB" sz="1000" dirty="0">
                <a:latin typeface="Comic Sans MS" panose="030F0702030302020204" pitchFamily="66" charset="0"/>
                <a:ea typeface="Times New Roman" panose="02020603050405020304" pitchFamily="18" charset="0"/>
              </a:rPr>
              <a:t>Charanga </a:t>
            </a:r>
            <a:r>
              <a:rPr lang="en-GB" sz="1000" dirty="0">
                <a:hlinkClick r:id="rId9"/>
              </a:rPr>
              <a:t>A world-leading, configurable music teaching and learning platform</a:t>
            </a:r>
            <a:endParaRPr lang="en-GB" sz="1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GB" sz="1000" dirty="0">
                <a:latin typeface="Comic Sans MS" panose="030F0702030302020204" pitchFamily="66" charset="0"/>
                <a:ea typeface="Times New Roman" panose="02020603050405020304" pitchFamily="18" charset="0"/>
              </a:rPr>
              <a:t>One Decision </a:t>
            </a:r>
            <a:r>
              <a:rPr lang="en-GB" sz="1000" dirty="0">
                <a:hlinkClick r:id="rId10"/>
              </a:rPr>
              <a:t>PSHE, RSHE &amp; Personal Development for KS1 &amp; KS2</a:t>
            </a:r>
            <a:b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en-GB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Rivers | SIWI - Leading expert in water ...">
            <a:extLst>
              <a:ext uri="{FF2B5EF4-FFF2-40B4-BE49-F238E27FC236}">
                <a16:creationId xmlns:a16="http://schemas.microsoft.com/office/drawing/2014/main" id="{88368861-CA89-3024-FDDD-E33E23C1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75" y="2202310"/>
            <a:ext cx="2131496" cy="21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iver Landforms">
            <a:extLst>
              <a:ext uri="{FF2B5EF4-FFF2-40B4-BE49-F238E27FC236}">
                <a16:creationId xmlns:a16="http://schemas.microsoft.com/office/drawing/2014/main" id="{A041E904-8BD1-B6A9-7D4D-07C291D4E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45" y="2192321"/>
            <a:ext cx="2294318" cy="21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World's most spectacular V shaped valleys">
            <a:extLst>
              <a:ext uri="{FF2B5EF4-FFF2-40B4-BE49-F238E27FC236}">
                <a16:creationId xmlns:a16="http://schemas.microsoft.com/office/drawing/2014/main" id="{AFFF5BEB-E20A-9DE7-B5AE-67ACA898E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8" y="3338344"/>
            <a:ext cx="1903134" cy="5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a life cycle? | Gulo in Nature">
            <a:extLst>
              <a:ext uri="{FF2B5EF4-FFF2-40B4-BE49-F238E27FC236}">
                <a16:creationId xmlns:a16="http://schemas.microsoft.com/office/drawing/2014/main" id="{7BEE2E4B-9B61-A871-9A5A-8AE94BC4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895" y="4481811"/>
            <a:ext cx="1252259" cy="8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hrewsbury | Boat Cruise | Sabrina Boat ...">
            <a:extLst>
              <a:ext uri="{FF2B5EF4-FFF2-40B4-BE49-F238E27FC236}">
                <a16:creationId xmlns:a16="http://schemas.microsoft.com/office/drawing/2014/main" id="{B4B09282-968B-990A-147E-1E1BBC0ED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60" y="4488016"/>
            <a:ext cx="1385858" cy="139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The Explorer by Katherine Rundell ...">
            <a:extLst>
              <a:ext uri="{FF2B5EF4-FFF2-40B4-BE49-F238E27FC236}">
                <a16:creationId xmlns:a16="http://schemas.microsoft.com/office/drawing/2014/main" id="{D016087B-2132-768A-F05F-E3FBAE07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01" y="751080"/>
            <a:ext cx="905981" cy="161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aces medals and cheering Stock Photo ...">
            <a:extLst>
              <a:ext uri="{FF2B5EF4-FFF2-40B4-BE49-F238E27FC236}">
                <a16:creationId xmlns:a16="http://schemas.microsoft.com/office/drawing/2014/main" id="{F6080672-7C16-6444-0317-077F18D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47" y="5102508"/>
            <a:ext cx="1935588" cy="74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arth Cartoon Images – Browse 520,229 ...">
            <a:extLst>
              <a:ext uri="{FF2B5EF4-FFF2-40B4-BE49-F238E27FC236}">
                <a16:creationId xmlns:a16="http://schemas.microsoft.com/office/drawing/2014/main" id="{970B4B5A-DDE2-1C97-8B09-C5FA8A840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10633" r="4653" b="20313"/>
          <a:stretch>
            <a:fillRect/>
          </a:stretch>
        </p:blipFill>
        <p:spPr bwMode="auto">
          <a:xfrm>
            <a:off x="2529850" y="4166279"/>
            <a:ext cx="1050320" cy="80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elicious food cartoon – Royalty-Free ...">
            <a:extLst>
              <a:ext uri="{FF2B5EF4-FFF2-40B4-BE49-F238E27FC236}">
                <a16:creationId xmlns:a16="http://schemas.microsoft.com/office/drawing/2014/main" id="{1C93701D-6AD6-DDE4-F8F2-44928FC50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9"/>
          <a:stretch>
            <a:fillRect/>
          </a:stretch>
        </p:blipFill>
        <p:spPr bwMode="auto">
          <a:xfrm>
            <a:off x="1396756" y="5846706"/>
            <a:ext cx="1260505" cy="7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 wooden toy on a table&#10;&#10;Description automatically generated">
            <a:extLst>
              <a:ext uri="{FF2B5EF4-FFF2-40B4-BE49-F238E27FC236}">
                <a16:creationId xmlns:a16="http://schemas.microsoft.com/office/drawing/2014/main" id="{8B038257-8384-E5A8-8151-A735D6A23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t="20717" r="2849" b="15645"/>
          <a:stretch>
            <a:fillRect/>
          </a:stretch>
        </p:blipFill>
        <p:spPr bwMode="auto">
          <a:xfrm>
            <a:off x="2082188" y="5119906"/>
            <a:ext cx="1527261" cy="58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88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F67F1C19FF0458AF2C4D736CFCC9D" ma:contentTypeVersion="" ma:contentTypeDescription="Create a new document." ma:contentTypeScope="" ma:versionID="363b934ff15f28de8b7622e5b493fce6">
  <xsd:schema xmlns:xsd="http://www.w3.org/2001/XMLSchema" xmlns:xs="http://www.w3.org/2001/XMLSchema" xmlns:p="http://schemas.microsoft.com/office/2006/metadata/properties" xmlns:ns2="59865c26-97d4-403e-94ae-c47cdc1ba0b7" xmlns:ns3="749f3323-f965-4d01-9329-c6c3353d19eb" xmlns:ns4="3c6552ff-e203-492b-9a4a-86c2b1ce869f" targetNamespace="http://schemas.microsoft.com/office/2006/metadata/properties" ma:root="true" ma:fieldsID="18f046d6e6b596d7cc72448913133514" ns2:_="" ns3:_="" ns4:_="">
    <xsd:import namespace="59865c26-97d4-403e-94ae-c47cdc1ba0b7"/>
    <xsd:import namespace="749f3323-f965-4d01-9329-c6c3353d19eb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65c26-97d4-403e-94ae-c47cdc1ba0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f3323-f965-4d01-9329-c6c3353d19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AF5A0FE-ED55-4BC7-9B4A-F6C8CDAB1744}" ma:internalName="TaxCatchAll" ma:showField="CatchAllData" ma:web="{59865c26-97d4-403e-94ae-c47cdc1ba0b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6552ff-e203-492b-9a4a-86c2b1ce869f" xsi:nil="true"/>
    <lcf76f155ced4ddcb4097134ff3c332f xmlns="749f3323-f965-4d01-9329-c6c3353d19e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F31E14-B680-42F5-8A2D-6CE1AD104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865c26-97d4-403e-94ae-c47cdc1ba0b7"/>
    <ds:schemaRef ds:uri="749f3323-f965-4d01-9329-c6c3353d19eb"/>
    <ds:schemaRef ds:uri="3c6552ff-e203-492b-9a4a-86c2b1ce8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22C9C1-84FB-4AB2-94A6-0F961D897934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c6552ff-e203-492b-9a4a-86c2b1ce869f"/>
    <ds:schemaRef ds:uri="749f3323-f965-4d01-9329-c6c3353d19eb"/>
    <ds:schemaRef ds:uri="http://schemas.microsoft.com/office/2006/documentManagement/types"/>
    <ds:schemaRef ds:uri="59865c26-97d4-403e-94ae-c47cdc1ba0b7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7E906B3-F86F-4AA4-8440-E839CD093D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414</Words>
  <Application>Microsoft Office PowerPoint</Application>
  <PresentationFormat>Widescreen</PresentationFormat>
  <Paragraphs>108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</vt:vector>
  </TitlesOfParts>
  <Company>Telford and Wrekin IDT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Jackson, Joseph</dc:creator>
  <cp:lastModifiedBy>Haymour, Sarah</cp:lastModifiedBy>
  <cp:revision>12</cp:revision>
  <dcterms:created xsi:type="dcterms:W3CDTF">2025-04-27T18:27:20Z</dcterms:created>
  <dcterms:modified xsi:type="dcterms:W3CDTF">2026-04-13T08:00:20Z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0x010100087F67F1C19FF0458AF2C4D736CFCC9D</vt:lpwstr>
  </property>
  <property fmtid="{D5CDD505-2E9C-101B-9397-08002B2CF9AE}" pid="3" name="MediaServiceImageTags">
    <vt:lpwstr/>
  </property>
</Properties>
</file>