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AEE12-9046-4008-AC20-DE330DD446A6}" v="1" dt="2026-05-22T07:17:16.463"/>
    <p1510:client id="{9D78F5FE-EEBB-4AEF-9291-B3EFB0DBF266}" v="62" dt="2026-05-21T10:21:07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mour, Sarah" userId="1257beea-26af-4d27-b478-d7a4dee82208" providerId="ADAL" clId="{655E85B3-F946-447A-AD3D-6C71FE7FD6E1}"/>
    <pc:docChg chg="custSel addSld delSld modSld">
      <pc:chgData name="Haymour, Sarah" userId="1257beea-26af-4d27-b478-d7a4dee82208" providerId="ADAL" clId="{655E85B3-F946-447A-AD3D-6C71FE7FD6E1}" dt="2026-05-21T10:22:18.496" v="450" actId="1076"/>
      <pc:docMkLst>
        <pc:docMk/>
      </pc:docMkLst>
      <pc:sldChg chg="del">
        <pc:chgData name="Haymour, Sarah" userId="1257beea-26af-4d27-b478-d7a4dee82208" providerId="ADAL" clId="{655E85B3-F946-447A-AD3D-6C71FE7FD6E1}" dt="2026-05-21T10:07:30.025" v="143" actId="47"/>
        <pc:sldMkLst>
          <pc:docMk/>
          <pc:sldMk cId="3305795284" sldId="261"/>
        </pc:sldMkLst>
      </pc:sldChg>
      <pc:sldChg chg="addSp delSp modSp mod">
        <pc:chgData name="Haymour, Sarah" userId="1257beea-26af-4d27-b478-d7a4dee82208" providerId="ADAL" clId="{655E85B3-F946-447A-AD3D-6C71FE7FD6E1}" dt="2026-05-21T10:21:23.494" v="448" actId="20577"/>
        <pc:sldMkLst>
          <pc:docMk/>
          <pc:sldMk cId="3794118276" sldId="262"/>
        </pc:sldMkLst>
        <pc:spChg chg="mod">
          <ac:chgData name="Haymour, Sarah" userId="1257beea-26af-4d27-b478-d7a4dee82208" providerId="ADAL" clId="{655E85B3-F946-447A-AD3D-6C71FE7FD6E1}" dt="2026-05-21T10:16:57.555" v="311" actId="14100"/>
          <ac:spMkLst>
            <pc:docMk/>
            <pc:sldMk cId="3794118276" sldId="262"/>
            <ac:spMk id="4" creationId="{7BB6D1EB-5D67-7B03-BAB7-145A89D1C37F}"/>
          </ac:spMkLst>
        </pc:spChg>
        <pc:spChg chg="mod">
          <ac:chgData name="Haymour, Sarah" userId="1257beea-26af-4d27-b478-d7a4dee82208" providerId="ADAL" clId="{655E85B3-F946-447A-AD3D-6C71FE7FD6E1}" dt="2026-05-21T10:01:16.333" v="26" actId="20577"/>
          <ac:spMkLst>
            <pc:docMk/>
            <pc:sldMk cId="3794118276" sldId="262"/>
            <ac:spMk id="5" creationId="{7F002644-F477-E73D-3364-5F58E2F62C95}"/>
          </ac:spMkLst>
        </pc:spChg>
        <pc:spChg chg="mod">
          <ac:chgData name="Haymour, Sarah" userId="1257beea-26af-4d27-b478-d7a4dee82208" providerId="ADAL" clId="{655E85B3-F946-447A-AD3D-6C71FE7FD6E1}" dt="2026-05-21T10:21:23.494" v="448" actId="20577"/>
          <ac:spMkLst>
            <pc:docMk/>
            <pc:sldMk cId="3794118276" sldId="262"/>
            <ac:spMk id="9" creationId="{F883FCE1-E580-4149-6D6A-F82B9434E88A}"/>
          </ac:spMkLst>
        </pc:spChg>
        <pc:spChg chg="mod">
          <ac:chgData name="Haymour, Sarah" userId="1257beea-26af-4d27-b478-d7a4dee82208" providerId="ADAL" clId="{655E85B3-F946-447A-AD3D-6C71FE7FD6E1}" dt="2026-05-21T10:14:22.096" v="278" actId="20577"/>
          <ac:spMkLst>
            <pc:docMk/>
            <pc:sldMk cId="3794118276" sldId="262"/>
            <ac:spMk id="13" creationId="{8F41D3D0-3620-ADB5-8092-A95551263CDA}"/>
          </ac:spMkLst>
        </pc:spChg>
        <pc:spChg chg="mod">
          <ac:chgData name="Haymour, Sarah" userId="1257beea-26af-4d27-b478-d7a4dee82208" providerId="ADAL" clId="{655E85B3-F946-447A-AD3D-6C71FE7FD6E1}" dt="2026-05-21T10:16:51.349" v="309" actId="1076"/>
          <ac:spMkLst>
            <pc:docMk/>
            <pc:sldMk cId="3794118276" sldId="262"/>
            <ac:spMk id="14" creationId="{ED067503-B733-00A3-AC02-A97F295FFFEC}"/>
          </ac:spMkLst>
        </pc:spChg>
        <pc:spChg chg="mod">
          <ac:chgData name="Haymour, Sarah" userId="1257beea-26af-4d27-b478-d7a4dee82208" providerId="ADAL" clId="{655E85B3-F946-447A-AD3D-6C71FE7FD6E1}" dt="2026-05-21T10:06:49.082" v="135" actId="20577"/>
          <ac:spMkLst>
            <pc:docMk/>
            <pc:sldMk cId="3794118276" sldId="262"/>
            <ac:spMk id="15" creationId="{9F0F7BAA-3677-52E3-E2FB-EB4B53F71144}"/>
          </ac:spMkLst>
        </pc:spChg>
        <pc:spChg chg="mod">
          <ac:chgData name="Haymour, Sarah" userId="1257beea-26af-4d27-b478-d7a4dee82208" providerId="ADAL" clId="{655E85B3-F946-447A-AD3D-6C71FE7FD6E1}" dt="2026-05-21T10:15:26.814" v="296" actId="20577"/>
          <ac:spMkLst>
            <pc:docMk/>
            <pc:sldMk cId="3794118276" sldId="262"/>
            <ac:spMk id="17" creationId="{CF76FD30-7257-0C00-271F-1B89BD555DCC}"/>
          </ac:spMkLst>
        </pc:spChg>
        <pc:spChg chg="mod">
          <ac:chgData name="Haymour, Sarah" userId="1257beea-26af-4d27-b478-d7a4dee82208" providerId="ADAL" clId="{655E85B3-F946-447A-AD3D-6C71FE7FD6E1}" dt="2026-05-21T10:13:20.711" v="215" actId="20577"/>
          <ac:spMkLst>
            <pc:docMk/>
            <pc:sldMk cId="3794118276" sldId="262"/>
            <ac:spMk id="18" creationId="{6C7D2112-AA61-6FE5-9CE1-7E2BE3FCE72C}"/>
          </ac:spMkLst>
        </pc:spChg>
        <pc:spChg chg="mod">
          <ac:chgData name="Haymour, Sarah" userId="1257beea-26af-4d27-b478-d7a4dee82208" providerId="ADAL" clId="{655E85B3-F946-447A-AD3D-6C71FE7FD6E1}" dt="2026-05-21T10:11:21.756" v="204" actId="1076"/>
          <ac:spMkLst>
            <pc:docMk/>
            <pc:sldMk cId="3794118276" sldId="262"/>
            <ac:spMk id="19" creationId="{19E5E647-F0DA-6375-4139-544136376289}"/>
          </ac:spMkLst>
        </pc:spChg>
        <pc:picChg chg="add mod">
          <ac:chgData name="Haymour, Sarah" userId="1257beea-26af-4d27-b478-d7a4dee82208" providerId="ADAL" clId="{655E85B3-F946-447A-AD3D-6C71FE7FD6E1}" dt="2026-05-21T10:17:03.637" v="313" actId="1076"/>
          <ac:picMkLst>
            <pc:docMk/>
            <pc:sldMk cId="3794118276" sldId="262"/>
            <ac:picMk id="2" creationId="{2F4E215C-34EE-04E2-D64E-F9FAE6924777}"/>
          </ac:picMkLst>
        </pc:picChg>
        <pc:picChg chg="del">
          <ac:chgData name="Haymour, Sarah" userId="1257beea-26af-4d27-b478-d7a4dee82208" providerId="ADAL" clId="{655E85B3-F946-447A-AD3D-6C71FE7FD6E1}" dt="2026-05-21T10:01:18.394" v="27" actId="478"/>
          <ac:picMkLst>
            <pc:docMk/>
            <pc:sldMk cId="3794118276" sldId="262"/>
            <ac:picMk id="3" creationId="{13971C09-6645-1A2D-D0E4-DCB0093F9A43}"/>
          </ac:picMkLst>
        </pc:picChg>
        <pc:picChg chg="del">
          <ac:chgData name="Haymour, Sarah" userId="1257beea-26af-4d27-b478-d7a4dee82208" providerId="ADAL" clId="{655E85B3-F946-447A-AD3D-6C71FE7FD6E1}" dt="2026-05-21T10:04:20.268" v="63" actId="478"/>
          <ac:picMkLst>
            <pc:docMk/>
            <pc:sldMk cId="3794118276" sldId="262"/>
            <ac:picMk id="6" creationId="{1988E07E-7150-7312-4BA4-2AC7F7E8E5FD}"/>
          </ac:picMkLst>
        </pc:picChg>
        <pc:picChg chg="mod">
          <ac:chgData name="Haymour, Sarah" userId="1257beea-26af-4d27-b478-d7a4dee82208" providerId="ADAL" clId="{655E85B3-F946-447A-AD3D-6C71FE7FD6E1}" dt="2026-05-21T10:16:54.295" v="310" actId="1076"/>
          <ac:picMkLst>
            <pc:docMk/>
            <pc:sldMk cId="3794118276" sldId="262"/>
            <ac:picMk id="20" creationId="{BE7BD29E-0951-F01B-9890-EFFF3946B5E7}"/>
          </ac:picMkLst>
        </pc:picChg>
        <pc:picChg chg="add mod">
          <ac:chgData name="Haymour, Sarah" userId="1257beea-26af-4d27-b478-d7a4dee82208" providerId="ADAL" clId="{655E85B3-F946-447A-AD3D-6C71FE7FD6E1}" dt="2026-05-21T10:07:19.715" v="142" actId="14100"/>
          <ac:picMkLst>
            <pc:docMk/>
            <pc:sldMk cId="3794118276" sldId="262"/>
            <ac:picMk id="21" creationId="{2AC04F82-359A-5705-FD55-03C10D9E1337}"/>
          </ac:picMkLst>
        </pc:picChg>
        <pc:picChg chg="add mod">
          <ac:chgData name="Haymour, Sarah" userId="1257beea-26af-4d27-b478-d7a4dee82208" providerId="ADAL" clId="{655E85B3-F946-447A-AD3D-6C71FE7FD6E1}" dt="2026-05-21T10:15:15.826" v="284" actId="14100"/>
          <ac:picMkLst>
            <pc:docMk/>
            <pc:sldMk cId="3794118276" sldId="262"/>
            <ac:picMk id="22" creationId="{9A0F1F14-640B-AC0E-4E2F-4B49FC399939}"/>
          </ac:picMkLst>
        </pc:picChg>
        <pc:picChg chg="add mod">
          <ac:chgData name="Haymour, Sarah" userId="1257beea-26af-4d27-b478-d7a4dee82208" providerId="ADAL" clId="{655E85B3-F946-447A-AD3D-6C71FE7FD6E1}" dt="2026-05-21T10:02:43.890" v="31" actId="14100"/>
          <ac:picMkLst>
            <pc:docMk/>
            <pc:sldMk cId="3794118276" sldId="262"/>
            <ac:picMk id="1026" creationId="{C399FCBA-DB27-501F-CFAE-AF04923C0CE7}"/>
          </ac:picMkLst>
        </pc:picChg>
        <pc:picChg chg="del">
          <ac:chgData name="Haymour, Sarah" userId="1257beea-26af-4d27-b478-d7a4dee82208" providerId="ADAL" clId="{655E85B3-F946-447A-AD3D-6C71FE7FD6E1}" dt="2026-05-21T10:01:21.103" v="28" actId="478"/>
          <ac:picMkLst>
            <pc:docMk/>
            <pc:sldMk cId="3794118276" sldId="262"/>
            <ac:picMk id="1030" creationId="{E0796808-5CFB-2710-4AE3-0E40533531A8}"/>
          </ac:picMkLst>
        </pc:picChg>
        <pc:picChg chg="add mod">
          <ac:chgData name="Haymour, Sarah" userId="1257beea-26af-4d27-b478-d7a4dee82208" providerId="ADAL" clId="{655E85B3-F946-447A-AD3D-6C71FE7FD6E1}" dt="2026-05-21T10:11:32.846" v="208" actId="14100"/>
          <ac:picMkLst>
            <pc:docMk/>
            <pc:sldMk cId="3794118276" sldId="262"/>
            <ac:picMk id="1032" creationId="{1192DCC5-879B-AD93-4BBD-16D016524785}"/>
          </ac:picMkLst>
        </pc:picChg>
        <pc:picChg chg="add mod">
          <ac:chgData name="Haymour, Sarah" userId="1257beea-26af-4d27-b478-d7a4dee82208" providerId="ADAL" clId="{655E85B3-F946-447A-AD3D-6C71FE7FD6E1}" dt="2026-05-21T10:13:35.082" v="222" actId="14100"/>
          <ac:picMkLst>
            <pc:docMk/>
            <pc:sldMk cId="3794118276" sldId="262"/>
            <ac:picMk id="1034" creationId="{A1BECD7A-9BE0-2E3E-E696-686AC14CD4D6}"/>
          </ac:picMkLst>
        </pc:picChg>
        <pc:picChg chg="mod">
          <ac:chgData name="Haymour, Sarah" userId="1257beea-26af-4d27-b478-d7a4dee82208" providerId="ADAL" clId="{655E85B3-F946-447A-AD3D-6C71FE7FD6E1}" dt="2026-05-21T10:14:27.833" v="280" actId="1076"/>
          <ac:picMkLst>
            <pc:docMk/>
            <pc:sldMk cId="3794118276" sldId="262"/>
            <ac:picMk id="1036" creationId="{E30D333E-9568-C86D-BB51-1D02E0533E14}"/>
          </ac:picMkLst>
        </pc:picChg>
        <pc:picChg chg="add mod">
          <ac:chgData name="Haymour, Sarah" userId="1257beea-26af-4d27-b478-d7a4dee82208" providerId="ADAL" clId="{655E85B3-F946-447A-AD3D-6C71FE7FD6E1}" dt="2026-05-21T10:16:33.956" v="305" actId="1076"/>
          <ac:picMkLst>
            <pc:docMk/>
            <pc:sldMk cId="3794118276" sldId="262"/>
            <ac:picMk id="1038" creationId="{BA6EC691-70D7-7E62-8773-4F8E822D3CAB}"/>
          </ac:picMkLst>
        </pc:picChg>
        <pc:picChg chg="add mod">
          <ac:chgData name="Haymour, Sarah" userId="1257beea-26af-4d27-b478-d7a4dee82208" providerId="ADAL" clId="{655E85B3-F946-447A-AD3D-6C71FE7FD6E1}" dt="2026-05-21T10:19:12.936" v="405" actId="1076"/>
          <ac:picMkLst>
            <pc:docMk/>
            <pc:sldMk cId="3794118276" sldId="262"/>
            <ac:picMk id="1040" creationId="{57E5BE59-F765-CB2F-5AED-E8E454793227}"/>
          </ac:picMkLst>
        </pc:picChg>
        <pc:picChg chg="add mod">
          <ac:chgData name="Haymour, Sarah" userId="1257beea-26af-4d27-b478-d7a4dee82208" providerId="ADAL" clId="{655E85B3-F946-447A-AD3D-6C71FE7FD6E1}" dt="2026-05-21T10:21:07.623" v="445" actId="1076"/>
          <ac:picMkLst>
            <pc:docMk/>
            <pc:sldMk cId="3794118276" sldId="262"/>
            <ac:picMk id="1042" creationId="{E6EDDA09-0E2E-A6CB-2F88-884603F95E5E}"/>
          </ac:picMkLst>
        </pc:picChg>
      </pc:sldChg>
      <pc:sldChg chg="modSp add mod">
        <pc:chgData name="Haymour, Sarah" userId="1257beea-26af-4d27-b478-d7a4dee82208" providerId="ADAL" clId="{655E85B3-F946-447A-AD3D-6C71FE7FD6E1}" dt="2026-05-21T10:22:18.496" v="450" actId="1076"/>
        <pc:sldMkLst>
          <pc:docMk/>
          <pc:sldMk cId="4112533205" sldId="263"/>
        </pc:sldMkLst>
        <pc:spChg chg="mod">
          <ac:chgData name="Haymour, Sarah" userId="1257beea-26af-4d27-b478-d7a4dee82208" providerId="ADAL" clId="{655E85B3-F946-447A-AD3D-6C71FE7FD6E1}" dt="2026-05-21T10:22:18.496" v="450" actId="1076"/>
          <ac:spMkLst>
            <pc:docMk/>
            <pc:sldMk cId="4112533205" sldId="263"/>
            <ac:spMk id="5" creationId="{47C2D492-4792-F5F5-559B-E1D6F90A8B3F}"/>
          </ac:spMkLst>
        </pc:spChg>
      </pc:sldChg>
    </pc:docChg>
  </pc:docChgLst>
  <pc:docChgLst>
    <pc:chgData name="Haymour, Sarah" userId="1257beea-26af-4d27-b478-d7a4dee82208" providerId="ADAL" clId="{65C43415-EC14-4126-92BD-5E68FEA575E3}"/>
    <pc:docChg chg="addSld delSld modSld">
      <pc:chgData name="Haymour, Sarah" userId="1257beea-26af-4d27-b478-d7a4dee82208" providerId="ADAL" clId="{65C43415-EC14-4126-92BD-5E68FEA575E3}" dt="2026-05-22T07:17:24.870" v="6" actId="2890"/>
      <pc:docMkLst>
        <pc:docMk/>
      </pc:docMkLst>
      <pc:sldChg chg="modSp mod">
        <pc:chgData name="Haymour, Sarah" userId="1257beea-26af-4d27-b478-d7a4dee82208" providerId="ADAL" clId="{65C43415-EC14-4126-92BD-5E68FEA575E3}" dt="2026-05-22T07:17:16.463" v="4" actId="14100"/>
        <pc:sldMkLst>
          <pc:docMk/>
          <pc:sldMk cId="3794118276" sldId="262"/>
        </pc:sldMkLst>
        <pc:spChg chg="mod">
          <ac:chgData name="Haymour, Sarah" userId="1257beea-26af-4d27-b478-d7a4dee82208" providerId="ADAL" clId="{65C43415-EC14-4126-92BD-5E68FEA575E3}" dt="2026-05-22T07:17:10.533" v="1" actId="14100"/>
          <ac:spMkLst>
            <pc:docMk/>
            <pc:sldMk cId="3794118276" sldId="262"/>
            <ac:spMk id="12" creationId="{63887D54-D1D0-E9AD-E021-76565164121B}"/>
          </ac:spMkLst>
        </pc:spChg>
        <pc:spChg chg="mod">
          <ac:chgData name="Haymour, Sarah" userId="1257beea-26af-4d27-b478-d7a4dee82208" providerId="ADAL" clId="{65C43415-EC14-4126-92BD-5E68FEA575E3}" dt="2026-05-22T07:17:14.320" v="3" actId="14100"/>
          <ac:spMkLst>
            <pc:docMk/>
            <pc:sldMk cId="3794118276" sldId="262"/>
            <ac:spMk id="15" creationId="{9F0F7BAA-3677-52E3-E2FB-EB4B53F71144}"/>
          </ac:spMkLst>
        </pc:spChg>
        <pc:picChg chg="mod">
          <ac:chgData name="Haymour, Sarah" userId="1257beea-26af-4d27-b478-d7a4dee82208" providerId="ADAL" clId="{65C43415-EC14-4126-92BD-5E68FEA575E3}" dt="2026-05-22T07:17:16.463" v="4" actId="14100"/>
          <ac:picMkLst>
            <pc:docMk/>
            <pc:sldMk cId="3794118276" sldId="262"/>
            <ac:picMk id="21" creationId="{2AC04F82-359A-5705-FD55-03C10D9E1337}"/>
          </ac:picMkLst>
        </pc:picChg>
      </pc:sldChg>
      <pc:sldChg chg="add">
        <pc:chgData name="Haymour, Sarah" userId="1257beea-26af-4d27-b478-d7a4dee82208" providerId="ADAL" clId="{65C43415-EC14-4126-92BD-5E68FEA575E3}" dt="2026-05-22T07:17:24.870" v="6" actId="2890"/>
        <pc:sldMkLst>
          <pc:docMk/>
          <pc:sldMk cId="2271545466" sldId="263"/>
        </pc:sldMkLst>
      </pc:sldChg>
      <pc:sldChg chg="del">
        <pc:chgData name="Haymour, Sarah" userId="1257beea-26af-4d27-b478-d7a4dee82208" providerId="ADAL" clId="{65C43415-EC14-4126-92BD-5E68FEA575E3}" dt="2026-05-22T07:17:19.970" v="5" actId="47"/>
        <pc:sldMkLst>
          <pc:docMk/>
          <pc:sldMk cId="4112533205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88E8C-7ABC-4DF0-B767-3F32E2911FBD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50C76-DD9F-489E-BDE3-57C49AE1A3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26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50C76-DD9F-489E-BDE3-57C49AE1A3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395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63994-DE34-7ACC-2697-B7A80DEB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8712AD-AB95-C7FC-275F-C3441ADFB2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67B72C-0202-82A4-E467-F60245C82D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E9396-0AB6-00DA-3385-0C28785E7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50C76-DD9F-489E-BDE3-57C49AE1A3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03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568C-F64A-F607-2E72-CA66ADA2F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3E931-D6D4-37F7-4ABD-46DAE8D7E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333FA-D41F-53FB-075A-99820A70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78BCD-67F6-8BD5-F0B2-E24F5228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419C3-AE4E-DB6E-39E4-7EECF52C9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7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12B9-9DBA-8B94-DF5D-B3B814912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8AA4E-DB77-EE38-94B2-65157F33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32C7-72A0-F1AB-E44A-77624BC79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28734-EC8C-162C-4217-CE7483B2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748ED-7425-885D-1E6B-F3A8BB31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98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E423C-1B75-F74D-E175-9C2E6EB76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8A906-7CB0-CA38-ED43-CE615BBF1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29A6E-F0BA-985A-3888-4A4E39CF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74009-8C1D-C08D-09FF-5ED054AA0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93241-EB27-6311-0507-26FF2D8A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03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C894F-1391-3894-1377-BFFBD59F6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5FAFC-2F2A-9357-22EB-3698967B2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B5382-B17D-FA72-8F04-FB826FE9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67A33-7B73-7CC5-F3C8-07046BAA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48603-C1C1-371B-BF8B-FAD466F1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57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1CC6E-A9BD-0546-C927-9887F6B4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3B665-EE72-5430-0918-4EB84D229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4165-5110-4837-1C99-418303B2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8BDC9-E19C-9779-FA3D-7594EBDB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0F13F-ECD2-F5C2-F25C-BE4425B6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41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BF22-1DB2-8AC3-5706-31111A2E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A65CE-FE0C-D2DA-9659-66A58EFE9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F9737-DC02-C20D-D8C6-B95A90D5B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62954-119A-C55F-7840-82555074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238C0-51B0-E778-A579-64F1EAC4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3CAAF-D0DC-3FD5-F980-54A0729F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89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BAFB9-D1C2-7306-9806-2B494E449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08AB0-A2E9-93E0-9FBD-1CC8A37A2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3B57F5-6F5D-C0F6-FD50-793BCD961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FE7480-4D07-0225-540D-195AD9FA0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8DE6A-4013-D603-4B98-539FB25936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2C94C4-9B1B-D8BA-56F7-555A9B0B2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130A7-5D49-BDD8-06FE-BF1F64A4D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DD8967-4097-0F0C-1B51-B6BE645F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33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52A88-AB10-2583-7379-A2FC8A3CA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87811-323F-F49B-DE28-BD4451282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67E16-A59C-28B1-5862-DF7362E3C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B3941-9AC8-4037-7063-599D83D7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3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30E23-38A0-B69C-2105-B9EE4B01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A40E7-9410-C3BD-8DF1-78DC5F60E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C618C-0AB4-DD51-B63B-951E5CB7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09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03EDE-37E3-90BF-1C19-8A181991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E6F51-3FD4-E8E7-1A19-B16286189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6D450-D5B9-6F34-4B0E-68D42093E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B5995-6BD7-25C4-9C94-8F031868A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B8C40-2564-969A-E649-61360649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195D5-4E48-7D5D-B25B-738FA996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20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18891-8D3C-4AD6-53A5-A472DE321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27A84-658D-475A-135E-FBF95A273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7E8678-17F6-16C1-6CC3-717728B75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DC19B-02BA-8BDD-06FB-9B6B72681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293F4B-7215-5BD8-E17B-D5BA21B8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72926-68DD-FB05-0A3C-546D18762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20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20EB89-68D9-8945-876F-A78108864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635DE-3553-656C-84C0-BFAF6C12D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219FE-9E1B-8F8F-4C4E-6CEBE7E1D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DDDD7E-8B8C-4FFB-B7E3-707534D3A12A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D691E-0509-D74A-9155-E69A99BB7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FBC1D-AA5C-51E3-839E-8E5C598E03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10F3E-C5A6-4A9E-878A-AD4752E2C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5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haranga.com/site/" TargetMode="External"/><Relationship Id="rId13" Type="http://schemas.openxmlformats.org/officeDocument/2006/relationships/image" Target="../media/image7.jpeg"/><Relationship Id="rId1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hyperlink" Target="https://www.bbc.co.uk/" TargetMode="External"/><Relationship Id="rId12" Type="http://schemas.openxmlformats.org/officeDocument/2006/relationships/image" Target="../media/image6.jpeg"/><Relationship Id="rId1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trockstars.com/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3.png"/><Relationship Id="rId15" Type="http://schemas.openxmlformats.org/officeDocument/2006/relationships/image" Target="../media/image9.jpeg"/><Relationship Id="rId10" Type="http://schemas.openxmlformats.org/officeDocument/2006/relationships/image" Target="../media/image4.jpeg"/><Relationship Id="rId4" Type="http://schemas.openxmlformats.org/officeDocument/2006/relationships/image" Target="../media/image2.jpeg"/><Relationship Id="rId9" Type="http://schemas.openxmlformats.org/officeDocument/2006/relationships/hyperlink" Target="https://www.1decision.co.uk/" TargetMode="External"/><Relationship Id="rId1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haranga.com/site/" TargetMode="External"/><Relationship Id="rId13" Type="http://schemas.openxmlformats.org/officeDocument/2006/relationships/image" Target="../media/image7.jpeg"/><Relationship Id="rId1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hyperlink" Target="https://www.bbc.co.uk/" TargetMode="External"/><Relationship Id="rId12" Type="http://schemas.openxmlformats.org/officeDocument/2006/relationships/image" Target="../media/image6.jpeg"/><Relationship Id="rId1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trockstars.com/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3.png"/><Relationship Id="rId15" Type="http://schemas.openxmlformats.org/officeDocument/2006/relationships/image" Target="../media/image9.jpeg"/><Relationship Id="rId10" Type="http://schemas.openxmlformats.org/officeDocument/2006/relationships/image" Target="../media/image4.jpeg"/><Relationship Id="rId4" Type="http://schemas.openxmlformats.org/officeDocument/2006/relationships/image" Target="../media/image2.jpeg"/><Relationship Id="rId9" Type="http://schemas.openxmlformats.org/officeDocument/2006/relationships/hyperlink" Target="https://www.1decision.co.uk/" TargetMode="External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7F002644-F477-E73D-3364-5F58E2F6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49" y="825114"/>
            <a:ext cx="4715569" cy="20067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Year 5 Curriculum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2025-2026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Summer 2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Mayan Civilisation </a:t>
            </a:r>
            <a:endParaRPr lang="en-GB" sz="3000" b="1" dirty="0">
              <a:solidFill>
                <a:schemeClr val="accent1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120E5-F202-CB2E-AE1A-62E573BFA516}"/>
              </a:ext>
            </a:extLst>
          </p:cNvPr>
          <p:cNvSpPr txBox="1"/>
          <p:nvPr/>
        </p:nvSpPr>
        <p:spPr>
          <a:xfrm>
            <a:off x="194142" y="104810"/>
            <a:ext cx="115919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What are we learning about this half term?</a:t>
            </a:r>
          </a:p>
        </p:txBody>
      </p:sp>
      <p:sp>
        <p:nvSpPr>
          <p:cNvPr id="8" name="Text Box 237">
            <a:extLst>
              <a:ext uri="{FF2B5EF4-FFF2-40B4-BE49-F238E27FC236}">
                <a16:creationId xmlns:a16="http://schemas.microsoft.com/office/drawing/2014/main" id="{1D9E33F0-DCC7-F483-31DB-3BE778279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2" y="802810"/>
            <a:ext cx="3390897" cy="1790546"/>
          </a:xfrm>
          <a:prstGeom prst="rect">
            <a:avLst/>
          </a:prstGeom>
          <a:solidFill>
            <a:srgbClr val="FFFFF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Maths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Fractions: Decimals, percentages, calculating.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Geometry: Properties of shapes.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Statistics: Reading line graphs.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Roman Numerals.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Addition and subtraction.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</a:t>
            </a:r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ltiplication and Division</a:t>
            </a:r>
            <a:endParaRPr lang="en-GB" sz="14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9" name="Text Box 42">
            <a:extLst>
              <a:ext uri="{FF2B5EF4-FFF2-40B4-BE49-F238E27FC236}">
                <a16:creationId xmlns:a16="http://schemas.microsoft.com/office/drawing/2014/main" id="{F883FCE1-E580-4149-6D6A-F82B9434E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850315"/>
            <a:ext cx="3436775" cy="1743040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Literacy/Guided Reading</a:t>
            </a:r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</a:t>
            </a:r>
          </a:p>
          <a:p>
            <a:endParaRPr lang="en-GB" sz="1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Playscripts on the Explorer text</a:t>
            </a:r>
          </a:p>
          <a:p>
            <a:r>
              <a:rPr lang="en-GB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Narrative on Pok a </a:t>
            </a:r>
            <a:r>
              <a:rPr lang="en-GB" sz="1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tok</a:t>
            </a:r>
            <a:r>
              <a:rPr lang="en-GB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 – Maya sport </a:t>
            </a:r>
            <a:endParaRPr lang="en-GB" sz="1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GB" sz="10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Guided Reading</a:t>
            </a:r>
          </a:p>
          <a:p>
            <a:pPr algn="l" rtl="0" fontAlgn="base"/>
            <a:r>
              <a:rPr lang="en-GB" sz="1000" b="1" i="1" dirty="0">
                <a:solidFill>
                  <a:srgbClr val="4F81BD"/>
                </a:solidFill>
                <a:effectLst/>
                <a:latin typeface="Comic Sans MS" panose="030F0702030302020204" pitchFamily="66" charset="0"/>
              </a:rPr>
              <a:t>The Great Kapok Tree </a:t>
            </a:r>
            <a:r>
              <a:rPr lang="en-GB" sz="1000" b="0" i="0" dirty="0">
                <a:solidFill>
                  <a:srgbClr val="4F81BD"/>
                </a:solidFill>
                <a:effectLst/>
                <a:latin typeface="Comic Sans MS" panose="030F0702030302020204" pitchFamily="66" charset="0"/>
              </a:rPr>
              <a:t>by Lynne Cherry </a:t>
            </a:r>
          </a:p>
          <a:p>
            <a:pPr algn="l" rtl="0" fontAlgn="base"/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(Amazon and Maya link)</a:t>
            </a:r>
            <a:r>
              <a:rPr lang="en-GB" sz="1000" b="0" i="0" dirty="0">
                <a:solidFill>
                  <a:srgbClr val="000000"/>
                </a:solidFill>
                <a:effectLst/>
                <a:latin typeface="WordVisiCarriageReturn_MSFontService"/>
              </a:rPr>
              <a:t> </a:t>
            </a:r>
            <a:br>
              <a:rPr lang="en-GB" sz="1000" b="0" i="0" dirty="0">
                <a:solidFill>
                  <a:srgbClr val="000000"/>
                </a:solidFill>
                <a:effectLst/>
                <a:latin typeface="WordVisiCarriageReturn_MSFontService"/>
              </a:rPr>
            </a:br>
            <a:endParaRPr lang="en-GB" sz="1000" b="0" i="0" dirty="0">
              <a:solidFill>
                <a:srgbClr val="000000"/>
              </a:solidFill>
              <a:effectLst/>
              <a:latin typeface="WordVisiCarriageReturn_MSFontService"/>
            </a:endParaRPr>
          </a:p>
          <a:p>
            <a:pPr algn="l" rtl="0" fontAlgn="base"/>
            <a:r>
              <a:rPr lang="en-GB" sz="11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Uncover the history the Maya </a:t>
            </a:r>
          </a:p>
          <a:p>
            <a:endParaRPr lang="en-GB" sz="10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2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0" name="Text Box 57">
            <a:extLst>
              <a:ext uri="{FF2B5EF4-FFF2-40B4-BE49-F238E27FC236}">
                <a16:creationId xmlns:a16="http://schemas.microsoft.com/office/drawing/2014/main" id="{0662B75C-53BD-EFB8-65C5-A4D7F9DC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2696575"/>
            <a:ext cx="3436775" cy="721354"/>
          </a:xfrm>
          <a:prstGeom prst="rect">
            <a:avLst/>
          </a:prstGeom>
          <a:solidFill>
            <a:srgbClr val="FFFFFF"/>
          </a:solidFill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2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Science </a:t>
            </a:r>
          </a:p>
          <a:p>
            <a:r>
              <a:rPr lang="en-GB" sz="12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Changes in humans as they grow</a:t>
            </a:r>
          </a:p>
          <a:p>
            <a:r>
              <a:rPr lang="en-GB" sz="1200">
                <a:latin typeface="Comic Sans MS" panose="030F0702030302020204" pitchFamily="66" charset="0"/>
                <a:ea typeface="Times New Roman" panose="02020603050405020304" pitchFamily="18" charset="0"/>
              </a:rPr>
              <a:t>(Animals including humans)</a:t>
            </a:r>
            <a:endParaRPr lang="en-GB" sz="12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3676AB89-7ACC-8F77-E833-35D271485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74" y="4748901"/>
            <a:ext cx="3390900" cy="1112649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Life Learning (RSE)</a:t>
            </a:r>
          </a:p>
          <a:p>
            <a:r>
              <a:rPr lang="en-GB" sz="1300" dirty="0">
                <a:latin typeface="Comic Sans MS" panose="030F0702030302020204" pitchFamily="66" charset="0"/>
                <a:ea typeface="Times New Roman" panose="02020603050405020304" pitchFamily="18" charset="0"/>
              </a:rPr>
              <a:t>Growing and changing: Puberty, menstruation, reproduction and pregnancy.</a:t>
            </a:r>
          </a:p>
          <a:p>
            <a:r>
              <a:rPr lang="en-GB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Feelings and Emotions: Anger</a:t>
            </a:r>
          </a:p>
        </p:txBody>
      </p:sp>
      <p:sp>
        <p:nvSpPr>
          <p:cNvPr id="13" name="Text Box 354">
            <a:extLst>
              <a:ext uri="{FF2B5EF4-FFF2-40B4-BE49-F238E27FC236}">
                <a16:creationId xmlns:a16="http://schemas.microsoft.com/office/drawing/2014/main" id="{8F41D3D0-3620-ADB5-8092-A95551263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5974013"/>
            <a:ext cx="3436775" cy="7711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MFL</a:t>
            </a:r>
          </a:p>
          <a:p>
            <a:endParaRPr lang="en-GB" sz="13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300" dirty="0">
                <a:latin typeface="Comic Sans MS" panose="030F0702030302020204" pitchFamily="66" charset="0"/>
                <a:ea typeface="Times New Roman" panose="02020603050405020304" pitchFamily="18" charset="0"/>
              </a:rPr>
              <a:t>Food likes and dislikes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ED067503-B733-00A3-AC02-A97F295FF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29" y="3589656"/>
            <a:ext cx="3390900" cy="789205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Computing</a:t>
            </a:r>
          </a:p>
          <a:p>
            <a:endParaRPr lang="en-GB" sz="14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Vector drawings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9F0F7BAA-3677-52E3-E2FB-EB4B53F71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594" y="5701637"/>
            <a:ext cx="3361371" cy="1007637"/>
          </a:xfrm>
          <a:prstGeom prst="rect">
            <a:avLst/>
          </a:prstGeom>
          <a:solidFill>
            <a:srgbClr val="FFFFFF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Art</a:t>
            </a:r>
          </a:p>
          <a:p>
            <a:endParaRPr lang="en-GB" sz="14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 masks - clay</a:t>
            </a: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5C7BE519-185A-F9B5-20F7-E930D8F65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038" y="5916753"/>
            <a:ext cx="4535880" cy="76003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Religious Education: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NATRE: What matters most to Humanists and Christians.</a:t>
            </a:r>
            <a:endParaRPr lang="en-GB" sz="14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CF76FD30-7257-0C00-271F-1B89BD555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3478340"/>
            <a:ext cx="3390897" cy="1176898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Music </a:t>
            </a:r>
          </a:p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Shropshire Music Service </a:t>
            </a:r>
            <a:r>
              <a:rPr lang="en-GB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will be in teaching children to play </a:t>
            </a:r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toots.</a:t>
            </a:r>
            <a:endParaRPr lang="en-GB" sz="1400" i="0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algn="l" rtl="0" fontAlgn="base"/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Charanga: </a:t>
            </a:r>
          </a:p>
          <a:p>
            <a:pPr algn="l" rtl="0" fontAlgn="base"/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Fresh Prince (singing focus)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8" name="Text Box 8">
            <a:extLst>
              <a:ext uri="{FF2B5EF4-FFF2-40B4-BE49-F238E27FC236}">
                <a16:creationId xmlns:a16="http://schemas.microsoft.com/office/drawing/2014/main" id="{6C7D2112-AA61-6FE5-9CE1-7E2BE3FCE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038" y="4708552"/>
            <a:ext cx="1995805" cy="10784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Indoor- </a:t>
            </a: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Dodgeball</a:t>
            </a:r>
            <a:endParaRPr lang="en-GB" sz="13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Outdoor- </a:t>
            </a: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Rounders</a:t>
            </a:r>
            <a:endParaRPr lang="en-GB" sz="13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 Box 238">
            <a:extLst>
              <a:ext uri="{FF2B5EF4-FFF2-40B4-BE49-F238E27FC236}">
                <a16:creationId xmlns:a16="http://schemas.microsoft.com/office/drawing/2014/main" id="{19E5E647-F0DA-6375-4139-544136376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317" y="4698224"/>
            <a:ext cx="2484850" cy="1078495"/>
          </a:xfrm>
          <a:prstGeom prst="rect">
            <a:avLst/>
          </a:prstGeom>
          <a:solidFill>
            <a:srgbClr val="FFFFFF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35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Trips</a:t>
            </a:r>
            <a:r>
              <a:rPr lang="en-GB" sz="135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/ visitors</a:t>
            </a:r>
            <a:endParaRPr lang="en-GB" sz="135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 workshop </a:t>
            </a: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(11</a:t>
            </a:r>
            <a:r>
              <a:rPr lang="en-GB" sz="1400" baseline="30000" dirty="0">
                <a:latin typeface="Comic Sans MS" panose="030F0702030302020204" pitchFamily="66" charset="0"/>
                <a:ea typeface="Times New Roman" panose="02020603050405020304" pitchFamily="18" charset="0"/>
              </a:rPr>
              <a:t>th</a:t>
            </a:r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June)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Math Clipart Images - Free Download on Freepik">
            <a:extLst>
              <a:ext uri="{FF2B5EF4-FFF2-40B4-BE49-F238E27FC236}">
                <a16:creationId xmlns:a16="http://schemas.microsoft.com/office/drawing/2014/main" id="{2EC2416B-48D4-8740-2D4F-87FBCC462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4567" y="1995998"/>
            <a:ext cx="1002162" cy="50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Teach Computing support for ITT providers and their trainees - NASBTT">
            <a:extLst>
              <a:ext uri="{FF2B5EF4-FFF2-40B4-BE49-F238E27FC236}">
                <a16:creationId xmlns:a16="http://schemas.microsoft.com/office/drawing/2014/main" id="{BE7BD29E-0951-F01B-9890-EFFF3946B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343" y="3696136"/>
            <a:ext cx="1246622" cy="57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lag of France - Wikipedia">
            <a:extLst>
              <a:ext uri="{FF2B5EF4-FFF2-40B4-BE49-F238E27FC236}">
                <a16:creationId xmlns:a16="http://schemas.microsoft.com/office/drawing/2014/main" id="{E30D333E-9568-C86D-BB51-1D02E0533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53" y="6007685"/>
            <a:ext cx="562544" cy="375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12">
            <a:extLst>
              <a:ext uri="{FF2B5EF4-FFF2-40B4-BE49-F238E27FC236}">
                <a16:creationId xmlns:a16="http://schemas.microsoft.com/office/drawing/2014/main" id="{7BB6D1EB-5D67-7B03-BAB7-145A89D1C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2" y="2692035"/>
            <a:ext cx="3390897" cy="87196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History</a:t>
            </a: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Mayan Civilisation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63887D54-D1D0-E9AD-E021-765651641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0" y="4473537"/>
            <a:ext cx="3390900" cy="11768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Websites we wil</a:t>
            </a:r>
            <a:r>
              <a:rPr lang="en-GB" sz="10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l be using: 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TTRS </a:t>
            </a:r>
            <a:r>
              <a:rPr lang="en-GB" sz="1000" dirty="0">
                <a:hlinkClick r:id="rId6"/>
              </a:rPr>
              <a:t>Home - Times Tables Rock Stars</a:t>
            </a:r>
            <a:endParaRPr lang="en-GB" sz="10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BBC learn </a:t>
            </a:r>
            <a:r>
              <a:rPr lang="en-GB" sz="1000" dirty="0">
                <a:hlinkClick r:id="rId7"/>
              </a:rPr>
              <a:t>BBC - Home</a:t>
            </a:r>
            <a:endParaRPr lang="en-GB" sz="1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Charanga </a:t>
            </a:r>
            <a:r>
              <a:rPr lang="en-GB" sz="1000" dirty="0">
                <a:hlinkClick r:id="rId8"/>
              </a:rPr>
              <a:t>A world-leading, configurable music teaching and learning platform</a:t>
            </a:r>
            <a:endParaRPr lang="en-GB" sz="1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One Decision </a:t>
            </a:r>
            <a:r>
              <a:rPr lang="en-GB" sz="1000" dirty="0">
                <a:hlinkClick r:id="rId9"/>
              </a:rPr>
              <a:t>PSHE, RSHE &amp; Personal Development for KS1 &amp; KS2</a:t>
            </a:r>
            <a:endParaRPr lang="en-GB" sz="1000" dirty="0"/>
          </a:p>
          <a:p>
            <a:b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br>
              <a:rPr lang="en-GB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Mayan Civilization: The Rise and Fall ...">
            <a:extLst>
              <a:ext uri="{FF2B5EF4-FFF2-40B4-BE49-F238E27FC236}">
                <a16:creationId xmlns:a16="http://schemas.microsoft.com/office/drawing/2014/main" id="{C399FCBA-DB27-501F-CFAE-AF04923C0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082" y="2785367"/>
            <a:ext cx="4487836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Maya civilization cartoon concept with ...">
            <a:extLst>
              <a:ext uri="{FF2B5EF4-FFF2-40B4-BE49-F238E27FC236}">
                <a16:creationId xmlns:a16="http://schemas.microsoft.com/office/drawing/2014/main" id="{2F4E215C-34EE-04E2-D64E-F9FAE69247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84"/>
          <a:stretch>
            <a:fillRect/>
          </a:stretch>
        </p:blipFill>
        <p:spPr bwMode="auto">
          <a:xfrm>
            <a:off x="10172782" y="2809415"/>
            <a:ext cx="1586810" cy="66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Maya civilization cartoon composition ...">
            <a:extLst>
              <a:ext uri="{FF2B5EF4-FFF2-40B4-BE49-F238E27FC236}">
                <a16:creationId xmlns:a16="http://schemas.microsoft.com/office/drawing/2014/main" id="{2AC04F82-359A-5705-FD55-03C10D9E13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54"/>
          <a:stretch>
            <a:fillRect/>
          </a:stretch>
        </p:blipFill>
        <p:spPr bwMode="auto">
          <a:xfrm>
            <a:off x="10558732" y="5745112"/>
            <a:ext cx="1227335" cy="9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ya Workshop">
            <a:extLst>
              <a:ext uri="{FF2B5EF4-FFF2-40B4-BE49-F238E27FC236}">
                <a16:creationId xmlns:a16="http://schemas.microsoft.com/office/drawing/2014/main" id="{1192DCC5-879B-AD93-4BBD-16D016524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748901"/>
            <a:ext cx="1024718" cy="9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ree Rounders Lesson Plans | Free PE">
            <a:extLst>
              <a:ext uri="{FF2B5EF4-FFF2-40B4-BE49-F238E27FC236}">
                <a16:creationId xmlns:a16="http://schemas.microsoft.com/office/drawing/2014/main" id="{A1BECD7A-9BE0-2E3E-E696-686AC14CD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648" y="4792106"/>
            <a:ext cx="1009291" cy="9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2" descr="Fruits And Vegetables Cartoon Vector ...">
            <a:extLst>
              <a:ext uri="{FF2B5EF4-FFF2-40B4-BE49-F238E27FC236}">
                <a16:creationId xmlns:a16="http://schemas.microsoft.com/office/drawing/2014/main" id="{9A0F1F14-640B-AC0E-4E2F-4B49FC399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736" y="6052595"/>
            <a:ext cx="1449487" cy="65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S2 Science curriculum - BBC Bitesize">
            <a:extLst>
              <a:ext uri="{FF2B5EF4-FFF2-40B4-BE49-F238E27FC236}">
                <a16:creationId xmlns:a16="http://schemas.microsoft.com/office/drawing/2014/main" id="{BA6EC691-70D7-7E62-8773-4F8E822D3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995" y="2750606"/>
            <a:ext cx="941354" cy="67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ow to play pok-ta-pok">
            <a:extLst>
              <a:ext uri="{FF2B5EF4-FFF2-40B4-BE49-F238E27FC236}">
                <a16:creationId xmlns:a16="http://schemas.microsoft.com/office/drawing/2014/main" id="{57E5BE59-F765-CB2F-5AED-E8E454793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32" y="930884"/>
            <a:ext cx="1081417" cy="758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aya : Hibbert, Clare: Amazon.co.uk: Books">
            <a:extLst>
              <a:ext uri="{FF2B5EF4-FFF2-40B4-BE49-F238E27FC236}">
                <a16:creationId xmlns:a16="http://schemas.microsoft.com/office/drawing/2014/main" id="{E6EDDA09-0E2E-A6CB-2F88-884603F95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017" y="1727152"/>
            <a:ext cx="636418" cy="80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118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7D4E3-26DB-AF54-46A5-7838CC218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8DD8342C-6F3D-F231-C4E4-34C669D7D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49" y="825114"/>
            <a:ext cx="4715569" cy="20067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Year 5 Curriculum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2025-2026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Summer 2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Mayan Civilisation </a:t>
            </a:r>
            <a:endParaRPr lang="en-GB" sz="3000" b="1" dirty="0">
              <a:solidFill>
                <a:schemeClr val="accent1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48993-5074-E029-6BAF-27AD55DEBED4}"/>
              </a:ext>
            </a:extLst>
          </p:cNvPr>
          <p:cNvSpPr txBox="1"/>
          <p:nvPr/>
        </p:nvSpPr>
        <p:spPr>
          <a:xfrm>
            <a:off x="194142" y="104810"/>
            <a:ext cx="115919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chemeClr val="accent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What are we learning about this half term?</a:t>
            </a:r>
          </a:p>
        </p:txBody>
      </p:sp>
      <p:sp>
        <p:nvSpPr>
          <p:cNvPr id="8" name="Text Box 237">
            <a:extLst>
              <a:ext uri="{FF2B5EF4-FFF2-40B4-BE49-F238E27FC236}">
                <a16:creationId xmlns:a16="http://schemas.microsoft.com/office/drawing/2014/main" id="{826C6BB3-AFA5-561D-BF64-041325432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2" y="802810"/>
            <a:ext cx="3390897" cy="1790546"/>
          </a:xfrm>
          <a:prstGeom prst="rect">
            <a:avLst/>
          </a:prstGeom>
          <a:solidFill>
            <a:srgbClr val="FFFFF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Maths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Fractions: Decimals, percentages, calculating.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Geometry: Properties of shapes.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Statistics: Reading line graphs.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Roman Numerals.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Addition and subtraction.</a:t>
            </a:r>
          </a:p>
          <a:p>
            <a:r>
              <a:rPr lang="en-GB" sz="14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</a:t>
            </a:r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ltiplication and Division</a:t>
            </a:r>
            <a:endParaRPr lang="en-GB" sz="14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9" name="Text Box 42">
            <a:extLst>
              <a:ext uri="{FF2B5EF4-FFF2-40B4-BE49-F238E27FC236}">
                <a16:creationId xmlns:a16="http://schemas.microsoft.com/office/drawing/2014/main" id="{00F31FCD-4B43-E701-E523-0832FFC6F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850315"/>
            <a:ext cx="3436775" cy="1743040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Literacy/Guided Reading</a:t>
            </a:r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</a:t>
            </a:r>
          </a:p>
          <a:p>
            <a:endParaRPr lang="en-GB" sz="1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Playscripts on the Explorer text</a:t>
            </a:r>
          </a:p>
          <a:p>
            <a:r>
              <a:rPr lang="en-GB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Narrative on Pok a </a:t>
            </a:r>
            <a:r>
              <a:rPr lang="en-GB" sz="1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tok</a:t>
            </a:r>
            <a:r>
              <a:rPr lang="en-GB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 – Maya sport </a:t>
            </a:r>
            <a:endParaRPr lang="en-GB" sz="1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GB" sz="10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Guided Reading</a:t>
            </a:r>
          </a:p>
          <a:p>
            <a:pPr algn="l" rtl="0" fontAlgn="base"/>
            <a:r>
              <a:rPr lang="en-GB" sz="1000" b="1" i="1" dirty="0">
                <a:solidFill>
                  <a:srgbClr val="4F81BD"/>
                </a:solidFill>
                <a:effectLst/>
                <a:latin typeface="Comic Sans MS" panose="030F0702030302020204" pitchFamily="66" charset="0"/>
              </a:rPr>
              <a:t>The Great Kapok Tree </a:t>
            </a:r>
            <a:r>
              <a:rPr lang="en-GB" sz="1000" b="0" i="0" dirty="0">
                <a:solidFill>
                  <a:srgbClr val="4F81BD"/>
                </a:solidFill>
                <a:effectLst/>
                <a:latin typeface="Comic Sans MS" panose="030F0702030302020204" pitchFamily="66" charset="0"/>
              </a:rPr>
              <a:t>by Lynne Cherry </a:t>
            </a:r>
          </a:p>
          <a:p>
            <a:pPr algn="l" rtl="0" fontAlgn="base"/>
            <a:r>
              <a:rPr lang="en-GB" sz="10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(Amazon and Maya link)</a:t>
            </a:r>
            <a:r>
              <a:rPr lang="en-GB" sz="1000" b="0" i="0" dirty="0">
                <a:solidFill>
                  <a:srgbClr val="000000"/>
                </a:solidFill>
                <a:effectLst/>
                <a:latin typeface="WordVisiCarriageReturn_MSFontService"/>
              </a:rPr>
              <a:t> </a:t>
            </a:r>
            <a:br>
              <a:rPr lang="en-GB" sz="1000" b="0" i="0" dirty="0">
                <a:solidFill>
                  <a:srgbClr val="000000"/>
                </a:solidFill>
                <a:effectLst/>
                <a:latin typeface="WordVisiCarriageReturn_MSFontService"/>
              </a:rPr>
            </a:br>
            <a:endParaRPr lang="en-GB" sz="1000" b="0" i="0" dirty="0">
              <a:solidFill>
                <a:srgbClr val="000000"/>
              </a:solidFill>
              <a:effectLst/>
              <a:latin typeface="WordVisiCarriageReturn_MSFontService"/>
            </a:endParaRPr>
          </a:p>
          <a:p>
            <a:pPr algn="l" rtl="0" fontAlgn="base"/>
            <a:r>
              <a:rPr lang="en-GB" sz="11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Uncover the history the Maya </a:t>
            </a:r>
          </a:p>
          <a:p>
            <a:endParaRPr lang="en-GB" sz="10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200" u="sng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0" name="Text Box 57">
            <a:extLst>
              <a:ext uri="{FF2B5EF4-FFF2-40B4-BE49-F238E27FC236}">
                <a16:creationId xmlns:a16="http://schemas.microsoft.com/office/drawing/2014/main" id="{AD83D84D-8085-7C45-67B2-F18B01868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2696575"/>
            <a:ext cx="3436775" cy="721354"/>
          </a:xfrm>
          <a:prstGeom prst="rect">
            <a:avLst/>
          </a:prstGeom>
          <a:solidFill>
            <a:srgbClr val="FFFFFF"/>
          </a:solidFill>
          <a:ln w="2857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2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Science </a:t>
            </a:r>
          </a:p>
          <a:p>
            <a:r>
              <a:rPr lang="en-GB" sz="120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Changes in humans as they grow</a:t>
            </a:r>
          </a:p>
          <a:p>
            <a:r>
              <a:rPr lang="en-GB" sz="1200">
                <a:latin typeface="Comic Sans MS" panose="030F0702030302020204" pitchFamily="66" charset="0"/>
                <a:ea typeface="Times New Roman" panose="02020603050405020304" pitchFamily="18" charset="0"/>
              </a:rPr>
              <a:t>(Animals including humans)</a:t>
            </a:r>
            <a:endParaRPr lang="en-GB" sz="12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A689FECA-35CC-2159-B6B6-2405DEC90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74" y="4748901"/>
            <a:ext cx="3390900" cy="1112649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Life Learning (RSE)</a:t>
            </a:r>
          </a:p>
          <a:p>
            <a:r>
              <a:rPr lang="en-GB" sz="1300" dirty="0">
                <a:latin typeface="Comic Sans MS" panose="030F0702030302020204" pitchFamily="66" charset="0"/>
                <a:ea typeface="Times New Roman" panose="02020603050405020304" pitchFamily="18" charset="0"/>
              </a:rPr>
              <a:t>Growing and changing: Puberty, menstruation, reproduction and pregnancy.</a:t>
            </a:r>
          </a:p>
          <a:p>
            <a:r>
              <a:rPr lang="en-GB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Feelings and Emotions: Anger</a:t>
            </a:r>
          </a:p>
        </p:txBody>
      </p:sp>
      <p:sp>
        <p:nvSpPr>
          <p:cNvPr id="13" name="Text Box 354">
            <a:extLst>
              <a:ext uri="{FF2B5EF4-FFF2-40B4-BE49-F238E27FC236}">
                <a16:creationId xmlns:a16="http://schemas.microsoft.com/office/drawing/2014/main" id="{57F8B6AE-9847-DF58-457F-E0AEFCD5B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5974013"/>
            <a:ext cx="3436775" cy="7711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MFL</a:t>
            </a:r>
          </a:p>
          <a:p>
            <a:endParaRPr lang="en-GB" sz="13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300" dirty="0">
                <a:latin typeface="Comic Sans MS" panose="030F0702030302020204" pitchFamily="66" charset="0"/>
                <a:ea typeface="Times New Roman" panose="02020603050405020304" pitchFamily="18" charset="0"/>
              </a:rPr>
              <a:t>Food likes and dislikes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FCEF2DC6-5E9A-30D6-4EA9-84EF375ED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29" y="3589656"/>
            <a:ext cx="3390900" cy="789205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Computing</a:t>
            </a:r>
          </a:p>
          <a:p>
            <a:endParaRPr lang="en-GB" sz="14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Vector drawings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D52AFA90-762A-2F22-195A-4704B7C6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594" y="5701637"/>
            <a:ext cx="3361371" cy="1007637"/>
          </a:xfrm>
          <a:prstGeom prst="rect">
            <a:avLst/>
          </a:prstGeom>
          <a:solidFill>
            <a:srgbClr val="FFFFFF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Art</a:t>
            </a:r>
          </a:p>
          <a:p>
            <a:endParaRPr lang="en-GB" sz="1400" u="sng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 masks - clay</a:t>
            </a: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3602B431-1031-5A8E-756A-80B49CD3F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038" y="5916753"/>
            <a:ext cx="4535880" cy="76003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Religious Education:</a:t>
            </a:r>
          </a:p>
          <a:p>
            <a:r>
              <a:rPr lang="en-GB" sz="1400">
                <a:latin typeface="Comic Sans MS" panose="030F0702030302020204" pitchFamily="66" charset="0"/>
                <a:ea typeface="Times New Roman" panose="02020603050405020304" pitchFamily="18" charset="0"/>
              </a:rPr>
              <a:t>NATRE: What matters most to Humanists and Christians.</a:t>
            </a:r>
            <a:endParaRPr lang="en-GB" sz="14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93EC2215-25AC-552A-C5F6-265599BEB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3" y="3478340"/>
            <a:ext cx="3390897" cy="1176898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Music </a:t>
            </a:r>
          </a:p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Shropshire Music Service </a:t>
            </a:r>
            <a:r>
              <a:rPr lang="en-GB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will be in teaching children to play </a:t>
            </a:r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toots.</a:t>
            </a:r>
            <a:endParaRPr lang="en-GB" sz="1400" i="0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algn="l" rtl="0" fontAlgn="base"/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Charanga: </a:t>
            </a:r>
          </a:p>
          <a:p>
            <a:pPr algn="l" rtl="0" fontAlgn="base"/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Fresh Prince (singing focus)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8" name="Text Box 8">
            <a:extLst>
              <a:ext uri="{FF2B5EF4-FFF2-40B4-BE49-F238E27FC236}">
                <a16:creationId xmlns:a16="http://schemas.microsoft.com/office/drawing/2014/main" id="{D2E6A075-437C-CFD7-2F57-6A27EFC91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038" y="4708552"/>
            <a:ext cx="1995805" cy="10784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Indoor- </a:t>
            </a: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Dodgeball</a:t>
            </a:r>
            <a:endParaRPr lang="en-GB" sz="13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Outdoor- </a:t>
            </a:r>
          </a:p>
          <a:p>
            <a:r>
              <a:rPr lang="en-GB" sz="135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Rounders</a:t>
            </a:r>
            <a:endParaRPr lang="en-GB" sz="13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 Box 238">
            <a:extLst>
              <a:ext uri="{FF2B5EF4-FFF2-40B4-BE49-F238E27FC236}">
                <a16:creationId xmlns:a16="http://schemas.microsoft.com/office/drawing/2014/main" id="{D054CA97-9D94-7273-8D21-CA1D2F830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317" y="4698224"/>
            <a:ext cx="2484850" cy="1078495"/>
          </a:xfrm>
          <a:prstGeom prst="rect">
            <a:avLst/>
          </a:prstGeom>
          <a:solidFill>
            <a:srgbClr val="FFFFFF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35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Trips</a:t>
            </a:r>
            <a:r>
              <a:rPr lang="en-GB" sz="135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/ visitors</a:t>
            </a:r>
            <a:endParaRPr lang="en-GB" sz="135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 workshop </a:t>
            </a: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(11</a:t>
            </a:r>
            <a:r>
              <a:rPr lang="en-GB" sz="1400" baseline="30000" dirty="0">
                <a:latin typeface="Comic Sans MS" panose="030F0702030302020204" pitchFamily="66" charset="0"/>
                <a:ea typeface="Times New Roman" panose="02020603050405020304" pitchFamily="18" charset="0"/>
              </a:rPr>
              <a:t>th</a:t>
            </a:r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 June)</a:t>
            </a:r>
            <a:endParaRPr lang="en-GB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Math Clipart Images - Free Download on Freepik">
            <a:extLst>
              <a:ext uri="{FF2B5EF4-FFF2-40B4-BE49-F238E27FC236}">
                <a16:creationId xmlns:a16="http://schemas.microsoft.com/office/drawing/2014/main" id="{732B56B5-0A3D-82A4-B965-A17884633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4567" y="1995998"/>
            <a:ext cx="1002162" cy="50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Teach Computing support for ITT providers and their trainees - NASBTT">
            <a:extLst>
              <a:ext uri="{FF2B5EF4-FFF2-40B4-BE49-F238E27FC236}">
                <a16:creationId xmlns:a16="http://schemas.microsoft.com/office/drawing/2014/main" id="{EB41BB04-1A24-317E-5EE0-7AAD9F961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343" y="3696136"/>
            <a:ext cx="1246622" cy="57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lag of France - Wikipedia">
            <a:extLst>
              <a:ext uri="{FF2B5EF4-FFF2-40B4-BE49-F238E27FC236}">
                <a16:creationId xmlns:a16="http://schemas.microsoft.com/office/drawing/2014/main" id="{D8356815-B052-6DB1-C694-6C3F889E2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53" y="6007685"/>
            <a:ext cx="562544" cy="375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12">
            <a:extLst>
              <a:ext uri="{FF2B5EF4-FFF2-40B4-BE49-F238E27FC236}">
                <a16:creationId xmlns:a16="http://schemas.microsoft.com/office/drawing/2014/main" id="{D77C2DDF-7BAC-AB98-386A-1CD2E22DE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2" y="2692035"/>
            <a:ext cx="3390897" cy="87196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4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History</a:t>
            </a:r>
          </a:p>
          <a:p>
            <a: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  <a:t>Mayan Civilisation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07D38429-61B1-3F68-B8D3-AF3193DCF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830" y="4473537"/>
            <a:ext cx="3390900" cy="1176898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en-GB" sz="10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Websites we wil</a:t>
            </a:r>
            <a:r>
              <a:rPr lang="en-GB" sz="1000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l be using: 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TTRS </a:t>
            </a:r>
            <a:r>
              <a:rPr lang="en-GB" sz="1000" dirty="0">
                <a:hlinkClick r:id="rId6"/>
              </a:rPr>
              <a:t>Home - Times Tables Rock Stars</a:t>
            </a:r>
            <a:endParaRPr lang="en-GB" sz="10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BBC learn </a:t>
            </a:r>
            <a:r>
              <a:rPr lang="en-GB" sz="1000" dirty="0">
                <a:hlinkClick r:id="rId7"/>
              </a:rPr>
              <a:t>BBC - Home</a:t>
            </a:r>
            <a:endParaRPr lang="en-GB" sz="1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Charanga </a:t>
            </a:r>
            <a:r>
              <a:rPr lang="en-GB" sz="1000" dirty="0">
                <a:hlinkClick r:id="rId8"/>
              </a:rPr>
              <a:t>A world-leading, configurable music teaching and learning platform</a:t>
            </a:r>
            <a:endParaRPr lang="en-GB" sz="1000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GB" sz="1000" dirty="0">
                <a:latin typeface="Comic Sans MS" panose="030F0702030302020204" pitchFamily="66" charset="0"/>
                <a:ea typeface="Times New Roman" panose="02020603050405020304" pitchFamily="18" charset="0"/>
              </a:rPr>
              <a:t>One Decision </a:t>
            </a:r>
            <a:r>
              <a:rPr lang="en-GB" sz="1000" dirty="0">
                <a:hlinkClick r:id="rId9"/>
              </a:rPr>
              <a:t>PSHE, RSHE &amp; Personal Development for KS1 &amp; KS2</a:t>
            </a:r>
            <a:endParaRPr lang="en-GB" sz="1000" dirty="0"/>
          </a:p>
          <a:p>
            <a:br>
              <a:rPr lang="en-GB" sz="1400" dirty="0"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br>
              <a:rPr lang="en-GB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Mayan Civilization: The Rise and Fall ...">
            <a:extLst>
              <a:ext uri="{FF2B5EF4-FFF2-40B4-BE49-F238E27FC236}">
                <a16:creationId xmlns:a16="http://schemas.microsoft.com/office/drawing/2014/main" id="{32AE8F33-F19D-3898-8EFD-839D75B21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082" y="2785367"/>
            <a:ext cx="4487836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Maya civilization cartoon concept with ...">
            <a:extLst>
              <a:ext uri="{FF2B5EF4-FFF2-40B4-BE49-F238E27FC236}">
                <a16:creationId xmlns:a16="http://schemas.microsoft.com/office/drawing/2014/main" id="{46C94012-AA75-88DC-3653-964856D99F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84"/>
          <a:stretch>
            <a:fillRect/>
          </a:stretch>
        </p:blipFill>
        <p:spPr bwMode="auto">
          <a:xfrm>
            <a:off x="10172782" y="2809415"/>
            <a:ext cx="1586810" cy="66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Maya civilization cartoon composition ...">
            <a:extLst>
              <a:ext uri="{FF2B5EF4-FFF2-40B4-BE49-F238E27FC236}">
                <a16:creationId xmlns:a16="http://schemas.microsoft.com/office/drawing/2014/main" id="{5C5D8364-D58C-E511-E94A-E8A79C4C74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54"/>
          <a:stretch>
            <a:fillRect/>
          </a:stretch>
        </p:blipFill>
        <p:spPr bwMode="auto">
          <a:xfrm>
            <a:off x="10558732" y="5745112"/>
            <a:ext cx="1227335" cy="93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ya Workshop">
            <a:extLst>
              <a:ext uri="{FF2B5EF4-FFF2-40B4-BE49-F238E27FC236}">
                <a16:creationId xmlns:a16="http://schemas.microsoft.com/office/drawing/2014/main" id="{D12C2FA2-88CC-6107-4C45-906C1198A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748901"/>
            <a:ext cx="1024718" cy="9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ree Rounders Lesson Plans | Free PE">
            <a:extLst>
              <a:ext uri="{FF2B5EF4-FFF2-40B4-BE49-F238E27FC236}">
                <a16:creationId xmlns:a16="http://schemas.microsoft.com/office/drawing/2014/main" id="{977D93B4-6816-7C4B-33FF-4CD801785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648" y="4792106"/>
            <a:ext cx="1009291" cy="9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2" descr="Fruits And Vegetables Cartoon Vector ...">
            <a:extLst>
              <a:ext uri="{FF2B5EF4-FFF2-40B4-BE49-F238E27FC236}">
                <a16:creationId xmlns:a16="http://schemas.microsoft.com/office/drawing/2014/main" id="{9B25F071-9A5F-C33F-61FA-4F84D70E7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736" y="6052595"/>
            <a:ext cx="1449487" cy="65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S2 Science curriculum - BBC Bitesize">
            <a:extLst>
              <a:ext uri="{FF2B5EF4-FFF2-40B4-BE49-F238E27FC236}">
                <a16:creationId xmlns:a16="http://schemas.microsoft.com/office/drawing/2014/main" id="{BF04ED4B-C7DC-D7AD-F795-589C600CE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995" y="2750606"/>
            <a:ext cx="941354" cy="67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ow to play pok-ta-pok">
            <a:extLst>
              <a:ext uri="{FF2B5EF4-FFF2-40B4-BE49-F238E27FC236}">
                <a16:creationId xmlns:a16="http://schemas.microsoft.com/office/drawing/2014/main" id="{9674D552-A306-8086-7D02-42764E1A7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32" y="930884"/>
            <a:ext cx="1081417" cy="758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aya : Hibbert, Clare: Amazon.co.uk: Books">
            <a:extLst>
              <a:ext uri="{FF2B5EF4-FFF2-40B4-BE49-F238E27FC236}">
                <a16:creationId xmlns:a16="http://schemas.microsoft.com/office/drawing/2014/main" id="{9D091C1E-7F3A-5DA6-FECF-97F534F03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017" y="1727152"/>
            <a:ext cx="636418" cy="80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54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6552ff-e203-492b-9a4a-86c2b1ce869f" xsi:nil="true"/>
    <lcf76f155ced4ddcb4097134ff3c332f xmlns="749f3323-f965-4d01-9329-c6c3353d19e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F67F1C19FF0458AF2C4D736CFCC9D" ma:contentTypeVersion="" ma:contentTypeDescription="Create a new document." ma:contentTypeScope="" ma:versionID="363b934ff15f28de8b7622e5b493fce6">
  <xsd:schema xmlns:xsd="http://www.w3.org/2001/XMLSchema" xmlns:xs="http://www.w3.org/2001/XMLSchema" xmlns:p="http://schemas.microsoft.com/office/2006/metadata/properties" xmlns:ns2="59865c26-97d4-403e-94ae-c47cdc1ba0b7" xmlns:ns3="749f3323-f965-4d01-9329-c6c3353d19eb" xmlns:ns4="3c6552ff-e203-492b-9a4a-86c2b1ce869f" targetNamespace="http://schemas.microsoft.com/office/2006/metadata/properties" ma:root="true" ma:fieldsID="18f046d6e6b596d7cc72448913133514" ns2:_="" ns3:_="" ns4:_="">
    <xsd:import namespace="59865c26-97d4-403e-94ae-c47cdc1ba0b7"/>
    <xsd:import namespace="749f3323-f965-4d01-9329-c6c3353d19eb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65c26-97d4-403e-94ae-c47cdc1ba0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f3323-f965-4d01-9329-c6c3353d1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5AF5A0FE-ED55-4BC7-9B4A-F6C8CDAB1744}" ma:internalName="TaxCatchAll" ma:showField="CatchAllData" ma:web="{59865c26-97d4-403e-94ae-c47cdc1ba0b7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36CD8-A6F1-4544-B038-507F9B2EA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570425-2C7B-4F03-B04C-5331C8E47134}">
  <ds:schemaRefs>
    <ds:schemaRef ds:uri="http://schemas.microsoft.com/office/2006/metadata/properties"/>
    <ds:schemaRef ds:uri="http://schemas.microsoft.com/office/infopath/2007/PartnerControls"/>
    <ds:schemaRef ds:uri="3c6552ff-e203-492b-9a4a-86c2b1ce869f"/>
    <ds:schemaRef ds:uri="749f3323-f965-4d01-9329-c6c3353d19eb"/>
  </ds:schemaRefs>
</ds:datastoreItem>
</file>

<file path=customXml/itemProps3.xml><?xml version="1.0" encoding="utf-8"?>
<ds:datastoreItem xmlns:ds="http://schemas.openxmlformats.org/officeDocument/2006/customXml" ds:itemID="{3BF5E4CC-F42D-44B6-84C1-C4ABB4530B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865c26-97d4-403e-94ae-c47cdc1ba0b7"/>
    <ds:schemaRef ds:uri="749f3323-f965-4d01-9329-c6c3353d19eb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456</Words>
  <Application>Microsoft Office PowerPoint</Application>
  <PresentationFormat>Widescreen</PresentationFormat>
  <Paragraphs>120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Comic Sans MS</vt:lpstr>
      <vt:lpstr>Segoe UI</vt:lpstr>
      <vt:lpstr>Times New Roman</vt:lpstr>
      <vt:lpstr>WordVisiCarriageReturn_MSFontService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Jackson, Joseph</dc:creator>
  <cp:lastModifiedBy>Haymour, Sarah</cp:lastModifiedBy>
  <cp:revision>2</cp:revision>
  <dcterms:created xsi:type="dcterms:W3CDTF">2025-05-21T13:21:38Z</dcterms:created>
  <dcterms:modified xsi:type="dcterms:W3CDTF">2026-05-22T07:17:25Z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0x010100087F67F1C19FF0458AF2C4D736CFCC9D</vt:lpwstr>
  </property>
  <property fmtid="{D5CDD505-2E9C-101B-9397-08002B2CF9AE}" pid="3" name="MediaServiceImageTags">
    <vt:lpwstr/>
  </property>
</Properties>
</file>